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5" r:id="rId1"/>
  </p:sldMasterIdLst>
  <p:notesMasterIdLst>
    <p:notesMasterId r:id="rId17"/>
  </p:notesMasterIdLst>
  <p:handoutMasterIdLst>
    <p:handoutMasterId r:id="rId18"/>
  </p:handoutMasterIdLst>
  <p:sldIdLst>
    <p:sldId id="332" r:id="rId2"/>
    <p:sldId id="493" r:id="rId3"/>
    <p:sldId id="488" r:id="rId4"/>
    <p:sldId id="495" r:id="rId5"/>
    <p:sldId id="494" r:id="rId6"/>
    <p:sldId id="508" r:id="rId7"/>
    <p:sldId id="497" r:id="rId8"/>
    <p:sldId id="479" r:id="rId9"/>
    <p:sldId id="503" r:id="rId10"/>
    <p:sldId id="506" r:id="rId11"/>
    <p:sldId id="499" r:id="rId12"/>
    <p:sldId id="504" r:id="rId13"/>
    <p:sldId id="480" r:id="rId14"/>
    <p:sldId id="484" r:id="rId15"/>
    <p:sldId id="478" r:id="rId16"/>
  </p:sldIdLst>
  <p:sldSz cx="9144000" cy="6858000" type="screen4x3"/>
  <p:notesSz cx="6858000" cy="9236075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6" autoAdjust="0"/>
    <p:restoredTop sz="94728" autoAdjust="0"/>
  </p:normalViewPr>
  <p:slideViewPr>
    <p:cSldViewPr>
      <p:cViewPr>
        <p:scale>
          <a:sx n="70" d="100"/>
          <a:sy n="70" d="100"/>
        </p:scale>
        <p:origin x="-306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1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Hoja1!$G$16</c:f>
              <c:strCache>
                <c:ptCount val="1"/>
                <c:pt idx="0">
                  <c:v>CANTIDAD</c:v>
                </c:pt>
              </c:strCache>
            </c:strRef>
          </c:tx>
          <c:explosion val="25"/>
          <c:cat>
            <c:strRef>
              <c:f>Hoja1!$F$17:$F$27</c:f>
              <c:strCache>
                <c:ptCount val="11"/>
                <c:pt idx="0">
                  <c:v>SAN JOSE OESTE</c:v>
                </c:pt>
                <c:pt idx="1">
                  <c:v>SAN JOSE ESTE</c:v>
                </c:pt>
                <c:pt idx="2">
                  <c:v>LIMON</c:v>
                </c:pt>
                <c:pt idx="3">
                  <c:v>ALAJUELA</c:v>
                </c:pt>
                <c:pt idx="4">
                  <c:v>HEREDIA</c:v>
                </c:pt>
                <c:pt idx="5">
                  <c:v>ZONA NORTE</c:v>
                </c:pt>
                <c:pt idx="6">
                  <c:v>CARTAGO</c:v>
                </c:pt>
                <c:pt idx="7">
                  <c:v>ZONA SUR</c:v>
                </c:pt>
                <c:pt idx="8">
                  <c:v>GUANACASTE</c:v>
                </c:pt>
                <c:pt idx="9">
                  <c:v>PUNTARENAS</c:v>
                </c:pt>
                <c:pt idx="10">
                  <c:v>GRANDES CONTRIBUYENTES</c:v>
                </c:pt>
              </c:strCache>
            </c:strRef>
          </c:cat>
          <c:val>
            <c:numRef>
              <c:f>Hoja1!$G$17:$G$27</c:f>
              <c:numCache>
                <c:formatCode>General</c:formatCode>
                <c:ptCount val="11"/>
                <c:pt idx="0">
                  <c:v>185835</c:v>
                </c:pt>
                <c:pt idx="1">
                  <c:v>78545</c:v>
                </c:pt>
                <c:pt idx="2">
                  <c:v>27491</c:v>
                </c:pt>
                <c:pt idx="3">
                  <c:v>68918</c:v>
                </c:pt>
                <c:pt idx="4">
                  <c:v>64820</c:v>
                </c:pt>
                <c:pt idx="5">
                  <c:v>31900</c:v>
                </c:pt>
                <c:pt idx="6">
                  <c:v>58423</c:v>
                </c:pt>
                <c:pt idx="7">
                  <c:v>26901</c:v>
                </c:pt>
                <c:pt idx="8">
                  <c:v>36325</c:v>
                </c:pt>
                <c:pt idx="9">
                  <c:v>24695</c:v>
                </c:pt>
                <c:pt idx="10">
                  <c:v>500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  <c:userShapes r:id="rId2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32DA05-18F1-4C3B-81DE-1F34257760E9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8C70DBD4-EDA1-4FC9-A10E-896D888BE612}">
      <dgm:prSet phldrT="[Texto]"/>
      <dgm:spPr/>
      <dgm:t>
        <a:bodyPr/>
        <a:lstStyle/>
        <a:p>
          <a:r>
            <a:rPr lang="es-ES" dirty="0" smtClean="0"/>
            <a:t>Dirección de Servicio al Contribuyente</a:t>
          </a:r>
          <a:endParaRPr lang="es-ES" dirty="0"/>
        </a:p>
      </dgm:t>
    </dgm:pt>
    <dgm:pt modelId="{B17F8769-12D6-439E-B1B2-3459A1727ECB}" type="parTrans" cxnId="{1A1D0612-6D6D-4CA7-99DA-99AF5538E951}">
      <dgm:prSet/>
      <dgm:spPr/>
    </dgm:pt>
    <dgm:pt modelId="{4A5EA08C-8AF4-473B-B27C-EEBC849DC645}" type="sibTrans" cxnId="{1A1D0612-6D6D-4CA7-99DA-99AF5538E951}">
      <dgm:prSet/>
      <dgm:spPr/>
    </dgm:pt>
    <dgm:pt modelId="{B529E9D4-3D96-4495-A412-5DAC0DD714AA}">
      <dgm:prSet phldrT="[Texto]"/>
      <dgm:spPr/>
      <dgm:t>
        <a:bodyPr/>
        <a:lstStyle/>
        <a:p>
          <a:r>
            <a:rPr lang="es-ES" dirty="0" smtClean="0"/>
            <a:t>Subdirección de Relación con el Contribuyentes y Entes Locales</a:t>
          </a:r>
          <a:endParaRPr lang="es-ES" dirty="0"/>
        </a:p>
      </dgm:t>
    </dgm:pt>
    <dgm:pt modelId="{BCE22CFE-C2C7-484C-88EC-F31D116DE7A6}" type="parTrans" cxnId="{F00F9871-E8DD-467B-9379-7363E69C8A8C}">
      <dgm:prSet/>
      <dgm:spPr/>
    </dgm:pt>
    <dgm:pt modelId="{37742EEF-B753-47E5-B4D6-74CD6B7C0593}" type="sibTrans" cxnId="{F00F9871-E8DD-467B-9379-7363E69C8A8C}">
      <dgm:prSet/>
      <dgm:spPr/>
    </dgm:pt>
    <dgm:pt modelId="{7E6B8C7B-945F-4678-B472-1A735B56A034}">
      <dgm:prSet phldrT="[Texto]"/>
      <dgm:spPr/>
      <dgm:t>
        <a:bodyPr/>
        <a:lstStyle/>
        <a:p>
          <a:r>
            <a:rPr lang="es-ES" dirty="0" smtClean="0"/>
            <a:t>Subgerencias de Servicio al Contribuyente</a:t>
          </a:r>
          <a:endParaRPr lang="es-ES" dirty="0"/>
        </a:p>
      </dgm:t>
    </dgm:pt>
    <dgm:pt modelId="{9030F959-16B2-44D0-B7AE-2369B1F0DC7B}" type="parTrans" cxnId="{C166B5F2-4CE7-4650-9E99-3A81A892FEBA}">
      <dgm:prSet/>
      <dgm:spPr/>
    </dgm:pt>
    <dgm:pt modelId="{D6337745-35C0-4376-BF57-5D4FC5D10DDC}" type="sibTrans" cxnId="{C166B5F2-4CE7-4650-9E99-3A81A892FEBA}">
      <dgm:prSet/>
      <dgm:spPr/>
    </dgm:pt>
    <dgm:pt modelId="{05D53E5E-A295-4AB6-9ED9-BC25105FF809}" type="pres">
      <dgm:prSet presAssocID="{F432DA05-18F1-4C3B-81DE-1F34257760E9}" presName="compositeShape" presStyleCnt="0">
        <dgm:presLayoutVars>
          <dgm:dir/>
          <dgm:resizeHandles/>
        </dgm:presLayoutVars>
      </dgm:prSet>
      <dgm:spPr/>
    </dgm:pt>
    <dgm:pt modelId="{90EA71A7-53B4-47AB-8832-5FA86AFD42F3}" type="pres">
      <dgm:prSet presAssocID="{F432DA05-18F1-4C3B-81DE-1F34257760E9}" presName="pyramid" presStyleLbl="node1" presStyleIdx="0" presStyleCnt="1"/>
      <dgm:spPr/>
    </dgm:pt>
    <dgm:pt modelId="{EEC93228-4AEF-4206-92A8-D4FC44B565DF}" type="pres">
      <dgm:prSet presAssocID="{F432DA05-18F1-4C3B-81DE-1F34257760E9}" presName="theList" presStyleCnt="0"/>
      <dgm:spPr/>
    </dgm:pt>
    <dgm:pt modelId="{BCEE1968-99FD-4402-BA59-63A7783522B6}" type="pres">
      <dgm:prSet presAssocID="{8C70DBD4-EDA1-4FC9-A10E-896D888BE61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94F5E7-F7A9-4ACE-8332-35D5B407B737}" type="pres">
      <dgm:prSet presAssocID="{8C70DBD4-EDA1-4FC9-A10E-896D888BE612}" presName="aSpace" presStyleCnt="0"/>
      <dgm:spPr/>
    </dgm:pt>
    <dgm:pt modelId="{682AB204-0BB0-438E-8B88-73C7D44EBE0A}" type="pres">
      <dgm:prSet presAssocID="{B529E9D4-3D96-4495-A412-5DAC0DD714AA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5B9E05-1537-4339-A09F-AEFD7B1619D1}" type="pres">
      <dgm:prSet presAssocID="{B529E9D4-3D96-4495-A412-5DAC0DD714AA}" presName="aSpace" presStyleCnt="0"/>
      <dgm:spPr/>
    </dgm:pt>
    <dgm:pt modelId="{99115A73-1280-4385-A4D1-44717A82698B}" type="pres">
      <dgm:prSet presAssocID="{7E6B8C7B-945F-4678-B472-1A735B56A034}" presName="aNode" presStyleLbl="fgAcc1" presStyleIdx="2" presStyleCnt="3">
        <dgm:presLayoutVars>
          <dgm:bulletEnabled val="1"/>
        </dgm:presLayoutVars>
      </dgm:prSet>
      <dgm:spPr/>
    </dgm:pt>
    <dgm:pt modelId="{3FF23310-7BF0-4DBA-B4CA-C38BB0F46661}" type="pres">
      <dgm:prSet presAssocID="{7E6B8C7B-945F-4678-B472-1A735B56A034}" presName="aSpace" presStyleCnt="0"/>
      <dgm:spPr/>
    </dgm:pt>
  </dgm:ptLst>
  <dgm:cxnLst>
    <dgm:cxn modelId="{D80E0873-431D-4AE0-AB24-F646EBBDE430}" type="presOf" srcId="{F432DA05-18F1-4C3B-81DE-1F34257760E9}" destId="{05D53E5E-A295-4AB6-9ED9-BC25105FF809}" srcOrd="0" destOrd="0" presId="urn:microsoft.com/office/officeart/2005/8/layout/pyramid2"/>
    <dgm:cxn modelId="{94D8C9E2-2BCE-48C3-9751-C64565F3E0A1}" type="presOf" srcId="{7E6B8C7B-945F-4678-B472-1A735B56A034}" destId="{99115A73-1280-4385-A4D1-44717A82698B}" srcOrd="0" destOrd="0" presId="urn:microsoft.com/office/officeart/2005/8/layout/pyramid2"/>
    <dgm:cxn modelId="{F00F9871-E8DD-467B-9379-7363E69C8A8C}" srcId="{F432DA05-18F1-4C3B-81DE-1F34257760E9}" destId="{B529E9D4-3D96-4495-A412-5DAC0DD714AA}" srcOrd="1" destOrd="0" parTransId="{BCE22CFE-C2C7-484C-88EC-F31D116DE7A6}" sibTransId="{37742EEF-B753-47E5-B4D6-74CD6B7C0593}"/>
    <dgm:cxn modelId="{BF7BBE62-9175-4CA5-B490-948654CB5CDA}" type="presOf" srcId="{B529E9D4-3D96-4495-A412-5DAC0DD714AA}" destId="{682AB204-0BB0-438E-8B88-73C7D44EBE0A}" srcOrd="0" destOrd="0" presId="urn:microsoft.com/office/officeart/2005/8/layout/pyramid2"/>
    <dgm:cxn modelId="{1A1D0612-6D6D-4CA7-99DA-99AF5538E951}" srcId="{F432DA05-18F1-4C3B-81DE-1F34257760E9}" destId="{8C70DBD4-EDA1-4FC9-A10E-896D888BE612}" srcOrd="0" destOrd="0" parTransId="{B17F8769-12D6-439E-B1B2-3459A1727ECB}" sibTransId="{4A5EA08C-8AF4-473B-B27C-EEBC849DC645}"/>
    <dgm:cxn modelId="{A9F3DA0D-47E8-4EA8-A422-DA671E232EFD}" type="presOf" srcId="{8C70DBD4-EDA1-4FC9-A10E-896D888BE612}" destId="{BCEE1968-99FD-4402-BA59-63A7783522B6}" srcOrd="0" destOrd="0" presId="urn:microsoft.com/office/officeart/2005/8/layout/pyramid2"/>
    <dgm:cxn modelId="{C166B5F2-4CE7-4650-9E99-3A81A892FEBA}" srcId="{F432DA05-18F1-4C3B-81DE-1F34257760E9}" destId="{7E6B8C7B-945F-4678-B472-1A735B56A034}" srcOrd="2" destOrd="0" parTransId="{9030F959-16B2-44D0-B7AE-2369B1F0DC7B}" sibTransId="{D6337745-35C0-4376-BF57-5D4FC5D10DDC}"/>
    <dgm:cxn modelId="{98F77472-1602-49FC-ABFC-434C2989403C}" type="presParOf" srcId="{05D53E5E-A295-4AB6-9ED9-BC25105FF809}" destId="{90EA71A7-53B4-47AB-8832-5FA86AFD42F3}" srcOrd="0" destOrd="0" presId="urn:microsoft.com/office/officeart/2005/8/layout/pyramid2"/>
    <dgm:cxn modelId="{BABEDB9D-9174-4D60-96D8-6BE267909A5C}" type="presParOf" srcId="{05D53E5E-A295-4AB6-9ED9-BC25105FF809}" destId="{EEC93228-4AEF-4206-92A8-D4FC44B565DF}" srcOrd="1" destOrd="0" presId="urn:microsoft.com/office/officeart/2005/8/layout/pyramid2"/>
    <dgm:cxn modelId="{7EF7EFB7-EE28-4973-B866-38B8CAECE1C5}" type="presParOf" srcId="{EEC93228-4AEF-4206-92A8-D4FC44B565DF}" destId="{BCEE1968-99FD-4402-BA59-63A7783522B6}" srcOrd="0" destOrd="0" presId="urn:microsoft.com/office/officeart/2005/8/layout/pyramid2"/>
    <dgm:cxn modelId="{48D6BDC3-61C7-4048-917D-F8A611F6B572}" type="presParOf" srcId="{EEC93228-4AEF-4206-92A8-D4FC44B565DF}" destId="{DD94F5E7-F7A9-4ACE-8332-35D5B407B737}" srcOrd="1" destOrd="0" presId="urn:microsoft.com/office/officeart/2005/8/layout/pyramid2"/>
    <dgm:cxn modelId="{D8B26950-8CBB-4124-AA37-7626530A5D4A}" type="presParOf" srcId="{EEC93228-4AEF-4206-92A8-D4FC44B565DF}" destId="{682AB204-0BB0-438E-8B88-73C7D44EBE0A}" srcOrd="2" destOrd="0" presId="urn:microsoft.com/office/officeart/2005/8/layout/pyramid2"/>
    <dgm:cxn modelId="{A3B0CF7D-D533-43D3-84A3-378501972143}" type="presParOf" srcId="{EEC93228-4AEF-4206-92A8-D4FC44B565DF}" destId="{725B9E05-1537-4339-A09F-AEFD7B1619D1}" srcOrd="3" destOrd="0" presId="urn:microsoft.com/office/officeart/2005/8/layout/pyramid2"/>
    <dgm:cxn modelId="{CA07B20E-4EAE-40E9-B89F-7BFBD28C6297}" type="presParOf" srcId="{EEC93228-4AEF-4206-92A8-D4FC44B565DF}" destId="{99115A73-1280-4385-A4D1-44717A82698B}" srcOrd="4" destOrd="0" presId="urn:microsoft.com/office/officeart/2005/8/layout/pyramid2"/>
    <dgm:cxn modelId="{737481F0-4EBA-4EEB-8558-0680465A6C36}" type="presParOf" srcId="{EEC93228-4AEF-4206-92A8-D4FC44B565DF}" destId="{3FF23310-7BF0-4DBA-B4CA-C38BB0F46661}" srcOrd="5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4845BC-A30D-4799-AC94-264DD0F0D312}" type="doc">
      <dgm:prSet loTypeId="urn:microsoft.com/office/officeart/2005/8/layout/bList2#1" loCatId="list" qsTypeId="urn:microsoft.com/office/officeart/2005/8/quickstyle/simple1" qsCatId="simple" csTypeId="urn:microsoft.com/office/officeart/2005/8/colors/colorful5" csCatId="colorful" phldr="1"/>
      <dgm:spPr/>
    </dgm:pt>
    <dgm:pt modelId="{7235C339-1B9F-4B80-96DF-E64DB9C3DB6C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CR" sz="2400" dirty="0" smtClean="0"/>
            <a:t>Consulta Presencial</a:t>
          </a:r>
          <a:endParaRPr lang="en-US" sz="2400" dirty="0"/>
        </a:p>
      </dgm:t>
    </dgm:pt>
    <dgm:pt modelId="{A32F9E50-BFDF-4396-B14C-E8236C0589C3}" type="parTrans" cxnId="{2AC0B404-0130-462A-86C7-327F383E44B3}">
      <dgm:prSet/>
      <dgm:spPr/>
      <dgm:t>
        <a:bodyPr/>
        <a:lstStyle/>
        <a:p>
          <a:endParaRPr lang="en-US"/>
        </a:p>
      </dgm:t>
    </dgm:pt>
    <dgm:pt modelId="{F20669D7-74E0-4D19-9749-701CCB1DBCD5}" type="sibTrans" cxnId="{2AC0B404-0130-462A-86C7-327F383E44B3}">
      <dgm:prSet/>
      <dgm:spPr/>
      <dgm:t>
        <a:bodyPr/>
        <a:lstStyle/>
        <a:p>
          <a:endParaRPr lang="en-US"/>
        </a:p>
      </dgm:t>
    </dgm:pt>
    <dgm:pt modelId="{319950E8-4324-4B81-A1E4-5EBB151A870C}">
      <dgm:prSet/>
      <dgm:spPr/>
      <dgm:t>
        <a:bodyPr/>
        <a:lstStyle/>
        <a:p>
          <a:pPr algn="just"/>
          <a:r>
            <a:rPr lang="es-ES" dirty="0" smtClean="0"/>
            <a:t>Existen lineamientos </a:t>
          </a:r>
          <a:r>
            <a:rPr lang="es-ES" dirty="0" smtClean="0"/>
            <a:t>que se deben aplicar en la atención de consultas presenciales, </a:t>
          </a:r>
          <a:r>
            <a:rPr lang="es-ES" dirty="0" smtClean="0"/>
            <a:t>para los casos en que el </a:t>
          </a:r>
          <a:r>
            <a:rPr lang="es-ES" dirty="0" smtClean="0"/>
            <a:t>usuario se apersona a las plataformas  de servicio al contribuyente de las administraciones tributarias a plantear una consulta. </a:t>
          </a:r>
          <a:endParaRPr lang="en-US" dirty="0"/>
        </a:p>
      </dgm:t>
    </dgm:pt>
    <dgm:pt modelId="{C6F4233E-3A04-46A4-B157-AD6AD85E498C}" type="parTrans" cxnId="{EB107EA5-C792-45B7-A674-C78B71500F5E}">
      <dgm:prSet/>
      <dgm:spPr/>
      <dgm:t>
        <a:bodyPr/>
        <a:lstStyle/>
        <a:p>
          <a:endParaRPr lang="en-US"/>
        </a:p>
      </dgm:t>
    </dgm:pt>
    <dgm:pt modelId="{CE7FE369-FD6E-433C-A279-A092EEC56659}" type="sibTrans" cxnId="{EB107EA5-C792-45B7-A674-C78B71500F5E}">
      <dgm:prSet/>
      <dgm:spPr/>
      <dgm:t>
        <a:bodyPr/>
        <a:lstStyle/>
        <a:p>
          <a:endParaRPr lang="en-US"/>
        </a:p>
      </dgm:t>
    </dgm:pt>
    <dgm:pt modelId="{C0AD375D-7C0C-46FE-B476-937BD5959FAE}" type="pres">
      <dgm:prSet presAssocID="{A74845BC-A30D-4799-AC94-264DD0F0D312}" presName="diagram" presStyleCnt="0">
        <dgm:presLayoutVars>
          <dgm:dir/>
          <dgm:animLvl val="lvl"/>
          <dgm:resizeHandles val="exact"/>
        </dgm:presLayoutVars>
      </dgm:prSet>
      <dgm:spPr/>
    </dgm:pt>
    <dgm:pt modelId="{5DA170CC-C086-41A1-A3C0-AFFDE27B98F4}" type="pres">
      <dgm:prSet presAssocID="{7235C339-1B9F-4B80-96DF-E64DB9C3DB6C}" presName="compNode" presStyleCnt="0"/>
      <dgm:spPr/>
    </dgm:pt>
    <dgm:pt modelId="{5F7B18FF-C32B-452B-93B3-1B621976877B}" type="pres">
      <dgm:prSet presAssocID="{7235C339-1B9F-4B80-96DF-E64DB9C3DB6C}" presName="childRect" presStyleLbl="bgAcc1" presStyleIdx="0" presStyleCnt="1" custScaleX="197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A4D9E-D8B6-471E-AA12-CBAA076CCB91}" type="pres">
      <dgm:prSet presAssocID="{7235C339-1B9F-4B80-96DF-E64DB9C3DB6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52985-32CB-41DB-9C6F-865D26841DF5}" type="pres">
      <dgm:prSet presAssocID="{7235C339-1B9F-4B80-96DF-E64DB9C3DB6C}" presName="parentRect" presStyleLbl="alignNode1" presStyleIdx="0" presStyleCnt="1" custScaleX="245154"/>
      <dgm:spPr/>
      <dgm:t>
        <a:bodyPr/>
        <a:lstStyle/>
        <a:p>
          <a:endParaRPr lang="en-US"/>
        </a:p>
      </dgm:t>
    </dgm:pt>
    <dgm:pt modelId="{89C9F0DC-551C-4663-B867-96AC1B0CB920}" type="pres">
      <dgm:prSet presAssocID="{7235C339-1B9F-4B80-96DF-E64DB9C3DB6C}" presName="adorn" presStyleLbl="fgAccFollow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AC0B404-0130-462A-86C7-327F383E44B3}" srcId="{A74845BC-A30D-4799-AC94-264DD0F0D312}" destId="{7235C339-1B9F-4B80-96DF-E64DB9C3DB6C}" srcOrd="0" destOrd="0" parTransId="{A32F9E50-BFDF-4396-B14C-E8236C0589C3}" sibTransId="{F20669D7-74E0-4D19-9749-701CCB1DBCD5}"/>
    <dgm:cxn modelId="{2F0906AF-AD3E-42B9-8D6C-446D9E7AC865}" type="presOf" srcId="{319950E8-4324-4B81-A1E4-5EBB151A870C}" destId="{5F7B18FF-C32B-452B-93B3-1B621976877B}" srcOrd="0" destOrd="0" presId="urn:microsoft.com/office/officeart/2005/8/layout/bList2#1"/>
    <dgm:cxn modelId="{7D107725-2AC6-4E39-ADDE-5D926650204C}" type="presOf" srcId="{A74845BC-A30D-4799-AC94-264DD0F0D312}" destId="{C0AD375D-7C0C-46FE-B476-937BD5959FAE}" srcOrd="0" destOrd="0" presId="urn:microsoft.com/office/officeart/2005/8/layout/bList2#1"/>
    <dgm:cxn modelId="{62DF8C9D-7686-44B7-B27F-F3949D03A3C8}" type="presOf" srcId="{7235C339-1B9F-4B80-96DF-E64DB9C3DB6C}" destId="{96FA4D9E-D8B6-471E-AA12-CBAA076CCB91}" srcOrd="0" destOrd="0" presId="urn:microsoft.com/office/officeart/2005/8/layout/bList2#1"/>
    <dgm:cxn modelId="{AD6386EA-4B9D-4D68-AE92-12FDB6ACCB34}" type="presOf" srcId="{7235C339-1B9F-4B80-96DF-E64DB9C3DB6C}" destId="{3E552985-32CB-41DB-9C6F-865D26841DF5}" srcOrd="1" destOrd="0" presId="urn:microsoft.com/office/officeart/2005/8/layout/bList2#1"/>
    <dgm:cxn modelId="{EB107EA5-C792-45B7-A674-C78B71500F5E}" srcId="{7235C339-1B9F-4B80-96DF-E64DB9C3DB6C}" destId="{319950E8-4324-4B81-A1E4-5EBB151A870C}" srcOrd="0" destOrd="0" parTransId="{C6F4233E-3A04-46A4-B157-AD6AD85E498C}" sibTransId="{CE7FE369-FD6E-433C-A279-A092EEC56659}"/>
    <dgm:cxn modelId="{15DB5FFD-BA28-45E2-B846-F2BC5B956487}" type="presParOf" srcId="{C0AD375D-7C0C-46FE-B476-937BD5959FAE}" destId="{5DA170CC-C086-41A1-A3C0-AFFDE27B98F4}" srcOrd="0" destOrd="0" presId="urn:microsoft.com/office/officeart/2005/8/layout/bList2#1"/>
    <dgm:cxn modelId="{685FC90A-227A-4FDC-B4BE-F18E5FB13641}" type="presParOf" srcId="{5DA170CC-C086-41A1-A3C0-AFFDE27B98F4}" destId="{5F7B18FF-C32B-452B-93B3-1B621976877B}" srcOrd="0" destOrd="0" presId="urn:microsoft.com/office/officeart/2005/8/layout/bList2#1"/>
    <dgm:cxn modelId="{60EEE6E4-15C8-4774-8429-69C8A273A5C8}" type="presParOf" srcId="{5DA170CC-C086-41A1-A3C0-AFFDE27B98F4}" destId="{96FA4D9E-D8B6-471E-AA12-CBAA076CCB91}" srcOrd="1" destOrd="0" presId="urn:microsoft.com/office/officeart/2005/8/layout/bList2#1"/>
    <dgm:cxn modelId="{4BD797F0-A5C6-49E2-BC2F-1EAD79291B06}" type="presParOf" srcId="{5DA170CC-C086-41A1-A3C0-AFFDE27B98F4}" destId="{3E552985-32CB-41DB-9C6F-865D26841DF5}" srcOrd="2" destOrd="0" presId="urn:microsoft.com/office/officeart/2005/8/layout/bList2#1"/>
    <dgm:cxn modelId="{5E2D7F34-2679-40DC-A553-FD30B093F55B}" type="presParOf" srcId="{5DA170CC-C086-41A1-A3C0-AFFDE27B98F4}" destId="{89C9F0DC-551C-4663-B867-96AC1B0CB920}" srcOrd="3" destOrd="0" presId="urn:microsoft.com/office/officeart/2005/8/layout/bList2#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4845BC-A30D-4799-AC94-264DD0F0D312}" type="doc">
      <dgm:prSet loTypeId="urn:microsoft.com/office/officeart/2005/8/layout/bList2#1" loCatId="list" qsTypeId="urn:microsoft.com/office/officeart/2005/8/quickstyle/simple1" qsCatId="simple" csTypeId="urn:microsoft.com/office/officeart/2005/8/colors/colorful5" csCatId="colorful" phldr="1"/>
      <dgm:spPr/>
    </dgm:pt>
    <dgm:pt modelId="{5F762BAF-B35A-410D-9B98-675B3F48E2EC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CR" sz="2400" dirty="0" smtClean="0"/>
            <a:t>Consulta Telefónica</a:t>
          </a:r>
          <a:endParaRPr lang="en-US" sz="2400" dirty="0"/>
        </a:p>
      </dgm:t>
    </dgm:pt>
    <dgm:pt modelId="{468F8836-1A76-46A9-A1E4-BE29E460F170}" type="parTrans" cxnId="{BD21AF62-7760-4575-862A-4558DFAE8EAD}">
      <dgm:prSet/>
      <dgm:spPr/>
      <dgm:t>
        <a:bodyPr/>
        <a:lstStyle/>
        <a:p>
          <a:endParaRPr lang="en-US"/>
        </a:p>
      </dgm:t>
    </dgm:pt>
    <dgm:pt modelId="{89F4D8AD-4C6F-4D71-A7CE-19DDE6471218}" type="sibTrans" cxnId="{BD21AF62-7760-4575-862A-4558DFAE8EAD}">
      <dgm:prSet/>
      <dgm:spPr/>
      <dgm:t>
        <a:bodyPr/>
        <a:lstStyle/>
        <a:p>
          <a:endParaRPr lang="en-US"/>
        </a:p>
      </dgm:t>
    </dgm:pt>
    <dgm:pt modelId="{DE642E19-8100-4087-8F2F-25A862ABFF28}">
      <dgm:prSet/>
      <dgm:spPr/>
      <dgm:t>
        <a:bodyPr/>
        <a:lstStyle/>
        <a:p>
          <a:pPr algn="just"/>
          <a:r>
            <a:rPr lang="es-ES" dirty="0" smtClean="0"/>
            <a:t>Existen lineamientos generales que </a:t>
          </a:r>
          <a:r>
            <a:rPr lang="es-ES" dirty="0" smtClean="0"/>
            <a:t>se deben aplicar para la atención de consultas telefónicas. </a:t>
          </a:r>
          <a:endParaRPr lang="en-US" dirty="0"/>
        </a:p>
      </dgm:t>
    </dgm:pt>
    <dgm:pt modelId="{790B7E87-EAA0-47AB-9204-D027BA7989DD}" type="parTrans" cxnId="{BF8D17D2-173B-4E2D-B0A7-5E8A84BD72BF}">
      <dgm:prSet/>
      <dgm:spPr/>
      <dgm:t>
        <a:bodyPr/>
        <a:lstStyle/>
        <a:p>
          <a:endParaRPr lang="en-US"/>
        </a:p>
      </dgm:t>
    </dgm:pt>
    <dgm:pt modelId="{885F7824-B222-4561-9D92-21EB7878F7CE}" type="sibTrans" cxnId="{BF8D17D2-173B-4E2D-B0A7-5E8A84BD72BF}">
      <dgm:prSet/>
      <dgm:spPr/>
      <dgm:t>
        <a:bodyPr/>
        <a:lstStyle/>
        <a:p>
          <a:endParaRPr lang="en-US"/>
        </a:p>
      </dgm:t>
    </dgm:pt>
    <dgm:pt modelId="{C0AD375D-7C0C-46FE-B476-937BD5959FAE}" type="pres">
      <dgm:prSet presAssocID="{A74845BC-A30D-4799-AC94-264DD0F0D312}" presName="diagram" presStyleCnt="0">
        <dgm:presLayoutVars>
          <dgm:dir/>
          <dgm:animLvl val="lvl"/>
          <dgm:resizeHandles val="exact"/>
        </dgm:presLayoutVars>
      </dgm:prSet>
      <dgm:spPr/>
    </dgm:pt>
    <dgm:pt modelId="{899A3402-72AE-4509-BA95-2E536622680F}" type="pres">
      <dgm:prSet presAssocID="{5F762BAF-B35A-410D-9B98-675B3F48E2EC}" presName="compNode" presStyleCnt="0"/>
      <dgm:spPr/>
    </dgm:pt>
    <dgm:pt modelId="{045D2F6F-7BA4-4CBE-8946-49ACE67FB1C7}" type="pres">
      <dgm:prSet presAssocID="{5F762BAF-B35A-410D-9B98-675B3F48E2EC}" presName="childRect" presStyleLbl="bgAcc1" presStyleIdx="0" presStyleCnt="1" custScaleX="159621" custLinFactNeighborX="2024" custLinFactNeighborY="-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2182E-D755-437D-86AC-CAD6151D357F}" type="pres">
      <dgm:prSet presAssocID="{5F762BAF-B35A-410D-9B98-675B3F48E2E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86206-7D28-452B-BAC3-87ED5B43CC2F}" type="pres">
      <dgm:prSet presAssocID="{5F762BAF-B35A-410D-9B98-675B3F48E2EC}" presName="parentRect" presStyleLbl="alignNode1" presStyleIdx="0" presStyleCnt="1" custScaleX="221030" custScaleY="97542" custLinFactNeighborX="2247"/>
      <dgm:spPr/>
      <dgm:t>
        <a:bodyPr/>
        <a:lstStyle/>
        <a:p>
          <a:endParaRPr lang="en-US"/>
        </a:p>
      </dgm:t>
    </dgm:pt>
    <dgm:pt modelId="{681F1986-FC74-4DA9-911F-2E7C00BE1922}" type="pres">
      <dgm:prSet presAssocID="{5F762BAF-B35A-410D-9B98-675B3F48E2EC}" presName="adorn" presStyleLbl="fgAccFollow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F8D17D2-173B-4E2D-B0A7-5E8A84BD72BF}" srcId="{5F762BAF-B35A-410D-9B98-675B3F48E2EC}" destId="{DE642E19-8100-4087-8F2F-25A862ABFF28}" srcOrd="0" destOrd="0" parTransId="{790B7E87-EAA0-47AB-9204-D027BA7989DD}" sibTransId="{885F7824-B222-4561-9D92-21EB7878F7CE}"/>
    <dgm:cxn modelId="{65761503-7729-449C-BD4C-E655F65D8229}" type="presOf" srcId="{5F762BAF-B35A-410D-9B98-675B3F48E2EC}" destId="{E7786206-7D28-452B-BAC3-87ED5B43CC2F}" srcOrd="1" destOrd="0" presId="urn:microsoft.com/office/officeart/2005/8/layout/bList2#1"/>
    <dgm:cxn modelId="{B3A7B7ED-6688-4116-8CC2-1EB8CF1BE24A}" type="presOf" srcId="{A74845BC-A30D-4799-AC94-264DD0F0D312}" destId="{C0AD375D-7C0C-46FE-B476-937BD5959FAE}" srcOrd="0" destOrd="0" presId="urn:microsoft.com/office/officeart/2005/8/layout/bList2#1"/>
    <dgm:cxn modelId="{86D36BCD-BD98-4B5B-83F1-7B13992788BB}" type="presOf" srcId="{5F762BAF-B35A-410D-9B98-675B3F48E2EC}" destId="{A072182E-D755-437D-86AC-CAD6151D357F}" srcOrd="0" destOrd="0" presId="urn:microsoft.com/office/officeart/2005/8/layout/bList2#1"/>
    <dgm:cxn modelId="{66A6914A-463F-4DBF-8AFF-44FFFC2CD9DC}" type="presOf" srcId="{DE642E19-8100-4087-8F2F-25A862ABFF28}" destId="{045D2F6F-7BA4-4CBE-8946-49ACE67FB1C7}" srcOrd="0" destOrd="0" presId="urn:microsoft.com/office/officeart/2005/8/layout/bList2#1"/>
    <dgm:cxn modelId="{BD21AF62-7760-4575-862A-4558DFAE8EAD}" srcId="{A74845BC-A30D-4799-AC94-264DD0F0D312}" destId="{5F762BAF-B35A-410D-9B98-675B3F48E2EC}" srcOrd="0" destOrd="0" parTransId="{468F8836-1A76-46A9-A1E4-BE29E460F170}" sibTransId="{89F4D8AD-4C6F-4D71-A7CE-19DDE6471218}"/>
    <dgm:cxn modelId="{B3390B41-8AB8-4E5F-8202-2E7FAEC0061C}" type="presParOf" srcId="{C0AD375D-7C0C-46FE-B476-937BD5959FAE}" destId="{899A3402-72AE-4509-BA95-2E536622680F}" srcOrd="0" destOrd="0" presId="urn:microsoft.com/office/officeart/2005/8/layout/bList2#1"/>
    <dgm:cxn modelId="{BDCFA058-09F1-40AC-B5AD-895831282417}" type="presParOf" srcId="{899A3402-72AE-4509-BA95-2E536622680F}" destId="{045D2F6F-7BA4-4CBE-8946-49ACE67FB1C7}" srcOrd="0" destOrd="0" presId="urn:microsoft.com/office/officeart/2005/8/layout/bList2#1"/>
    <dgm:cxn modelId="{B2CB5C83-F918-4D5B-84D1-474DD54FCA14}" type="presParOf" srcId="{899A3402-72AE-4509-BA95-2E536622680F}" destId="{A072182E-D755-437D-86AC-CAD6151D357F}" srcOrd="1" destOrd="0" presId="urn:microsoft.com/office/officeart/2005/8/layout/bList2#1"/>
    <dgm:cxn modelId="{CEB11441-2679-4007-86AD-B2971DE30B8C}" type="presParOf" srcId="{899A3402-72AE-4509-BA95-2E536622680F}" destId="{E7786206-7D28-452B-BAC3-87ED5B43CC2F}" srcOrd="2" destOrd="0" presId="urn:microsoft.com/office/officeart/2005/8/layout/bList2#1"/>
    <dgm:cxn modelId="{C5008C6C-4F6E-4D9D-B7AE-448D21F2373D}" type="presParOf" srcId="{899A3402-72AE-4509-BA95-2E536622680F}" destId="{681F1986-FC74-4DA9-911F-2E7C00BE1922}" srcOrd="3" destOrd="0" presId="urn:microsoft.com/office/officeart/2005/8/layout/bList2#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01F54B-4432-40F3-B331-3E6AE0230D96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BFE1290-DF10-4CA2-B952-39A438703731}">
      <dgm:prSet phldrT="[Texto]"/>
      <dgm:spPr/>
      <dgm:t>
        <a:bodyPr/>
        <a:lstStyle/>
        <a:p>
          <a:r>
            <a:rPr lang="es-CR" dirty="0" smtClean="0"/>
            <a:t>Número </a:t>
          </a:r>
          <a:r>
            <a:rPr lang="es-CR" dirty="0" smtClean="0"/>
            <a:t>único de teléfono para la atención de consultas tributarias</a:t>
          </a:r>
          <a:endParaRPr lang="en-US" dirty="0"/>
        </a:p>
      </dgm:t>
    </dgm:pt>
    <dgm:pt modelId="{CB066ECE-566B-48EB-8559-1C357625279C}" type="parTrans" cxnId="{25A90050-9593-4ACA-8596-49263DA95394}">
      <dgm:prSet/>
      <dgm:spPr/>
      <dgm:t>
        <a:bodyPr/>
        <a:lstStyle/>
        <a:p>
          <a:endParaRPr lang="en-US"/>
        </a:p>
      </dgm:t>
    </dgm:pt>
    <dgm:pt modelId="{FE573A90-D50C-40FC-A659-436123135743}" type="sibTrans" cxnId="{25A90050-9593-4ACA-8596-49263DA95394}">
      <dgm:prSet/>
      <dgm:spPr/>
      <dgm:t>
        <a:bodyPr/>
        <a:lstStyle/>
        <a:p>
          <a:endParaRPr lang="en-US"/>
        </a:p>
      </dgm:t>
    </dgm:pt>
    <dgm:pt modelId="{563CBD57-80B1-4C9E-B059-04E6486DECF1}" type="pres">
      <dgm:prSet presAssocID="{0501F54B-4432-40F3-B331-3E6AE0230D9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4FF6E3-FFC1-434F-935E-89CA8DA616CD}" type="pres">
      <dgm:prSet presAssocID="{0501F54B-4432-40F3-B331-3E6AE0230D96}" presName="arrow" presStyleLbl="bgShp" presStyleIdx="0" presStyleCnt="1"/>
      <dgm:spPr/>
    </dgm:pt>
    <dgm:pt modelId="{420DFD6D-5FE1-4C4E-B8B4-DF6A4D16EC25}" type="pres">
      <dgm:prSet presAssocID="{0501F54B-4432-40F3-B331-3E6AE0230D96}" presName="linearProcess" presStyleCnt="0"/>
      <dgm:spPr/>
    </dgm:pt>
    <dgm:pt modelId="{F0736BF0-4901-4FFD-8EB3-66AFB307CDD4}" type="pres">
      <dgm:prSet presAssocID="{4BFE1290-DF10-4CA2-B952-39A438703731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A90050-9593-4ACA-8596-49263DA95394}" srcId="{0501F54B-4432-40F3-B331-3E6AE0230D96}" destId="{4BFE1290-DF10-4CA2-B952-39A438703731}" srcOrd="0" destOrd="0" parTransId="{CB066ECE-566B-48EB-8559-1C357625279C}" sibTransId="{FE573A90-D50C-40FC-A659-436123135743}"/>
    <dgm:cxn modelId="{7CD0090F-055B-44A0-914F-3029A7959017}" type="presOf" srcId="{0501F54B-4432-40F3-B331-3E6AE0230D96}" destId="{563CBD57-80B1-4C9E-B059-04E6486DECF1}" srcOrd="0" destOrd="0" presId="urn:microsoft.com/office/officeart/2005/8/layout/hProcess9"/>
    <dgm:cxn modelId="{8B9909B0-DDA1-4004-8B39-D9E1529F02BF}" type="presOf" srcId="{4BFE1290-DF10-4CA2-B952-39A438703731}" destId="{F0736BF0-4901-4FFD-8EB3-66AFB307CDD4}" srcOrd="0" destOrd="0" presId="urn:microsoft.com/office/officeart/2005/8/layout/hProcess9"/>
    <dgm:cxn modelId="{879F5332-B469-4646-9AFC-64707D2314B4}" type="presParOf" srcId="{563CBD57-80B1-4C9E-B059-04E6486DECF1}" destId="{E04FF6E3-FFC1-434F-935E-89CA8DA616CD}" srcOrd="0" destOrd="0" presId="urn:microsoft.com/office/officeart/2005/8/layout/hProcess9"/>
    <dgm:cxn modelId="{68680831-356D-4466-AF5C-A0B219B27D84}" type="presParOf" srcId="{563CBD57-80B1-4C9E-B059-04E6486DECF1}" destId="{420DFD6D-5FE1-4C4E-B8B4-DF6A4D16EC25}" srcOrd="1" destOrd="0" presId="urn:microsoft.com/office/officeart/2005/8/layout/hProcess9"/>
    <dgm:cxn modelId="{11E41126-8E27-4E5D-BC5D-ADA49939B12F}" type="presParOf" srcId="{420DFD6D-5FE1-4C4E-B8B4-DF6A4D16EC25}" destId="{F0736BF0-4901-4FFD-8EB3-66AFB307CDD4}" srcOrd="0" destOrd="0" presId="urn:microsoft.com/office/officeart/2005/8/layout/hProcess9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4845BC-A30D-4799-AC94-264DD0F0D312}" type="doc">
      <dgm:prSet loTypeId="urn:microsoft.com/office/officeart/2005/8/layout/bList2#1" loCatId="list" qsTypeId="urn:microsoft.com/office/officeart/2005/8/quickstyle/simple1" qsCatId="simple" csTypeId="urn:microsoft.com/office/officeart/2005/8/colors/colorful5" csCatId="colorful" phldr="1"/>
      <dgm:spPr/>
    </dgm:pt>
    <dgm:pt modelId="{153FEAEE-405E-4FB1-A907-B23E0D7A1000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CR" sz="2400" dirty="0" smtClean="0"/>
            <a:t>Consulta Escrita</a:t>
          </a:r>
          <a:endParaRPr lang="en-US" sz="2400" dirty="0"/>
        </a:p>
      </dgm:t>
    </dgm:pt>
    <dgm:pt modelId="{0A42AC57-7876-48C8-812C-20470D9A91A8}" type="parTrans" cxnId="{8449BD82-90AA-40A7-ACEC-7F5A8F02659C}">
      <dgm:prSet/>
      <dgm:spPr/>
      <dgm:t>
        <a:bodyPr/>
        <a:lstStyle/>
        <a:p>
          <a:endParaRPr lang="en-US"/>
        </a:p>
      </dgm:t>
    </dgm:pt>
    <dgm:pt modelId="{16851424-F181-4EB0-923E-A62F2C5CB7A6}" type="sibTrans" cxnId="{8449BD82-90AA-40A7-ACEC-7F5A8F02659C}">
      <dgm:prSet/>
      <dgm:spPr/>
      <dgm:t>
        <a:bodyPr/>
        <a:lstStyle/>
        <a:p>
          <a:endParaRPr lang="en-US"/>
        </a:p>
      </dgm:t>
    </dgm:pt>
    <dgm:pt modelId="{26019964-CE14-4E45-9294-5622F42CCCC8}">
      <dgm:prSet/>
      <dgm:spPr/>
      <dgm:t>
        <a:bodyPr/>
        <a:lstStyle/>
        <a:p>
          <a:pPr algn="just"/>
          <a:r>
            <a:rPr lang="es-ES" dirty="0" smtClean="0"/>
            <a:t>Existen lineamientos </a:t>
          </a:r>
          <a:r>
            <a:rPr lang="es-ES" dirty="0" smtClean="0"/>
            <a:t>que se deben aplicar en la atención de consultas escritas sea mediante nota formal en papel o digital (recibidas por correo electrónico), o mediante texto directo en correo electrónico.</a:t>
          </a:r>
          <a:endParaRPr lang="en-US" dirty="0"/>
        </a:p>
      </dgm:t>
    </dgm:pt>
    <dgm:pt modelId="{6E82FAE7-D07E-41E1-8123-F321A5D9B93B}" type="parTrans" cxnId="{AB2DF276-39F7-4020-B5C8-F0C1F2CE11E9}">
      <dgm:prSet/>
      <dgm:spPr/>
      <dgm:t>
        <a:bodyPr/>
        <a:lstStyle/>
        <a:p>
          <a:endParaRPr lang="en-US"/>
        </a:p>
      </dgm:t>
    </dgm:pt>
    <dgm:pt modelId="{2875FCFF-004F-447D-BC6E-7E6CD7CDADBF}" type="sibTrans" cxnId="{AB2DF276-39F7-4020-B5C8-F0C1F2CE11E9}">
      <dgm:prSet/>
      <dgm:spPr/>
      <dgm:t>
        <a:bodyPr/>
        <a:lstStyle/>
        <a:p>
          <a:endParaRPr lang="en-US"/>
        </a:p>
      </dgm:t>
    </dgm:pt>
    <dgm:pt modelId="{C0AD375D-7C0C-46FE-B476-937BD5959FAE}" type="pres">
      <dgm:prSet presAssocID="{A74845BC-A30D-4799-AC94-264DD0F0D312}" presName="diagram" presStyleCnt="0">
        <dgm:presLayoutVars>
          <dgm:dir/>
          <dgm:animLvl val="lvl"/>
          <dgm:resizeHandles val="exact"/>
        </dgm:presLayoutVars>
      </dgm:prSet>
      <dgm:spPr/>
    </dgm:pt>
    <dgm:pt modelId="{CCEF1937-FAD7-46D8-98C2-76D03E4FE9AD}" type="pres">
      <dgm:prSet presAssocID="{153FEAEE-405E-4FB1-A907-B23E0D7A1000}" presName="compNode" presStyleCnt="0"/>
      <dgm:spPr/>
    </dgm:pt>
    <dgm:pt modelId="{B6D4A11D-D98A-46C3-A9C5-0C5951247926}" type="pres">
      <dgm:prSet presAssocID="{153FEAEE-405E-4FB1-A907-B23E0D7A1000}" presName="childRect" presStyleLbl="bgAcc1" presStyleIdx="0" presStyleCnt="1" custScaleX="204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DCD40-7B6E-4F38-8CAC-BA3EB81FEB2C}" type="pres">
      <dgm:prSet presAssocID="{153FEAEE-405E-4FB1-A907-B23E0D7A100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13682-00A1-46F3-9179-40E7C9C8FB28}" type="pres">
      <dgm:prSet presAssocID="{153FEAEE-405E-4FB1-A907-B23E0D7A1000}" presName="parentRect" presStyleLbl="alignNode1" presStyleIdx="0" presStyleCnt="1" custScaleX="227968"/>
      <dgm:spPr/>
      <dgm:t>
        <a:bodyPr/>
        <a:lstStyle/>
        <a:p>
          <a:endParaRPr lang="en-US"/>
        </a:p>
      </dgm:t>
    </dgm:pt>
    <dgm:pt modelId="{33C9F911-1172-422A-AAD7-A0A8F2EE8E74}" type="pres">
      <dgm:prSet presAssocID="{153FEAEE-405E-4FB1-A907-B23E0D7A1000}" presName="adorn" presStyleLbl="fgAccFollowNod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B2DF276-39F7-4020-B5C8-F0C1F2CE11E9}" srcId="{153FEAEE-405E-4FB1-A907-B23E0D7A1000}" destId="{26019964-CE14-4E45-9294-5622F42CCCC8}" srcOrd="0" destOrd="0" parTransId="{6E82FAE7-D07E-41E1-8123-F321A5D9B93B}" sibTransId="{2875FCFF-004F-447D-BC6E-7E6CD7CDADBF}"/>
    <dgm:cxn modelId="{8D35EF6A-5361-40D1-8706-53E5AFC2AD5C}" type="presOf" srcId="{A74845BC-A30D-4799-AC94-264DD0F0D312}" destId="{C0AD375D-7C0C-46FE-B476-937BD5959FAE}" srcOrd="0" destOrd="0" presId="urn:microsoft.com/office/officeart/2005/8/layout/bList2#1"/>
    <dgm:cxn modelId="{EE8DB9E2-1BBF-4AE8-9769-FE31C63A666E}" type="presOf" srcId="{26019964-CE14-4E45-9294-5622F42CCCC8}" destId="{B6D4A11D-D98A-46C3-A9C5-0C5951247926}" srcOrd="0" destOrd="0" presId="urn:microsoft.com/office/officeart/2005/8/layout/bList2#1"/>
    <dgm:cxn modelId="{8449BD82-90AA-40A7-ACEC-7F5A8F02659C}" srcId="{A74845BC-A30D-4799-AC94-264DD0F0D312}" destId="{153FEAEE-405E-4FB1-A907-B23E0D7A1000}" srcOrd="0" destOrd="0" parTransId="{0A42AC57-7876-48C8-812C-20470D9A91A8}" sibTransId="{16851424-F181-4EB0-923E-A62F2C5CB7A6}"/>
    <dgm:cxn modelId="{BEDB451A-5B10-4E73-9FDF-F226D165740D}" type="presOf" srcId="{153FEAEE-405E-4FB1-A907-B23E0D7A1000}" destId="{893DCD40-7B6E-4F38-8CAC-BA3EB81FEB2C}" srcOrd="0" destOrd="0" presId="urn:microsoft.com/office/officeart/2005/8/layout/bList2#1"/>
    <dgm:cxn modelId="{F01C0FD6-0CE3-44B5-991F-22FE4DB96AEE}" type="presOf" srcId="{153FEAEE-405E-4FB1-A907-B23E0D7A1000}" destId="{02D13682-00A1-46F3-9179-40E7C9C8FB28}" srcOrd="1" destOrd="0" presId="urn:microsoft.com/office/officeart/2005/8/layout/bList2#1"/>
    <dgm:cxn modelId="{6772624F-0B11-46A2-9D4E-A776C5831983}" type="presParOf" srcId="{C0AD375D-7C0C-46FE-B476-937BD5959FAE}" destId="{CCEF1937-FAD7-46D8-98C2-76D03E4FE9AD}" srcOrd="0" destOrd="0" presId="urn:microsoft.com/office/officeart/2005/8/layout/bList2#1"/>
    <dgm:cxn modelId="{BCB3A6DC-CD17-4FB8-A117-5F6AD4276A6B}" type="presParOf" srcId="{CCEF1937-FAD7-46D8-98C2-76D03E4FE9AD}" destId="{B6D4A11D-D98A-46C3-A9C5-0C5951247926}" srcOrd="0" destOrd="0" presId="urn:microsoft.com/office/officeart/2005/8/layout/bList2#1"/>
    <dgm:cxn modelId="{558A8A8B-3782-4031-8B94-E71F82ADB262}" type="presParOf" srcId="{CCEF1937-FAD7-46D8-98C2-76D03E4FE9AD}" destId="{893DCD40-7B6E-4F38-8CAC-BA3EB81FEB2C}" srcOrd="1" destOrd="0" presId="urn:microsoft.com/office/officeart/2005/8/layout/bList2#1"/>
    <dgm:cxn modelId="{B5963E4B-4014-4F72-B5DF-AD959283F231}" type="presParOf" srcId="{CCEF1937-FAD7-46D8-98C2-76D03E4FE9AD}" destId="{02D13682-00A1-46F3-9179-40E7C9C8FB28}" srcOrd="2" destOrd="0" presId="urn:microsoft.com/office/officeart/2005/8/layout/bList2#1"/>
    <dgm:cxn modelId="{B5A72F6E-D1E1-46CB-9108-C26705A14DF6}" type="presParOf" srcId="{CCEF1937-FAD7-46D8-98C2-76D03E4FE9AD}" destId="{33C9F911-1172-422A-AAD7-A0A8F2EE8E74}" srcOrd="3" destOrd="0" presId="urn:microsoft.com/office/officeart/2005/8/layout/bList2#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01F54B-4432-40F3-B331-3E6AE0230D96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E025C2A-497B-45B7-9D35-597AE6AEC9D1}">
      <dgm:prSet phldrT="[Texto]" custT="1"/>
      <dgm:spPr/>
      <dgm:t>
        <a:bodyPr/>
        <a:lstStyle/>
        <a:p>
          <a:endParaRPr lang="es-CR" sz="2300" dirty="0" smtClean="0"/>
        </a:p>
        <a:p>
          <a:r>
            <a:rPr lang="es-CR" sz="2800" dirty="0" smtClean="0"/>
            <a:t>Sitio </a:t>
          </a:r>
          <a:r>
            <a:rPr lang="es-CR" sz="2800" dirty="0" smtClean="0"/>
            <a:t>web de Preguntas tributarias </a:t>
          </a:r>
        </a:p>
        <a:p>
          <a:endParaRPr lang="en-US" sz="2300" dirty="0"/>
        </a:p>
      </dgm:t>
    </dgm:pt>
    <dgm:pt modelId="{F5A4D536-A05A-4E95-BB63-DDB419DB3E2F}" type="parTrans" cxnId="{44FEFD22-923E-4C71-9BBF-65F4C044FDEB}">
      <dgm:prSet/>
      <dgm:spPr/>
      <dgm:t>
        <a:bodyPr/>
        <a:lstStyle/>
        <a:p>
          <a:endParaRPr lang="en-US"/>
        </a:p>
      </dgm:t>
    </dgm:pt>
    <dgm:pt modelId="{83710E9D-A7A7-4CB8-9329-84C0D0BE4A56}" type="sibTrans" cxnId="{44FEFD22-923E-4C71-9BBF-65F4C044FDEB}">
      <dgm:prSet/>
      <dgm:spPr/>
      <dgm:t>
        <a:bodyPr/>
        <a:lstStyle/>
        <a:p>
          <a:endParaRPr lang="en-US"/>
        </a:p>
      </dgm:t>
    </dgm:pt>
    <dgm:pt modelId="{563CBD57-80B1-4C9E-B059-04E6486DECF1}" type="pres">
      <dgm:prSet presAssocID="{0501F54B-4432-40F3-B331-3E6AE0230D9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4FF6E3-FFC1-434F-935E-89CA8DA616CD}" type="pres">
      <dgm:prSet presAssocID="{0501F54B-4432-40F3-B331-3E6AE0230D96}" presName="arrow" presStyleLbl="bgShp" presStyleIdx="0" presStyleCnt="1"/>
      <dgm:spPr/>
    </dgm:pt>
    <dgm:pt modelId="{420DFD6D-5FE1-4C4E-B8B4-DF6A4D16EC25}" type="pres">
      <dgm:prSet presAssocID="{0501F54B-4432-40F3-B331-3E6AE0230D96}" presName="linearProcess" presStyleCnt="0"/>
      <dgm:spPr/>
    </dgm:pt>
    <dgm:pt modelId="{0AD50ABD-462B-4492-838D-685CA0046102}" type="pres">
      <dgm:prSet presAssocID="{6E025C2A-497B-45B7-9D35-597AE6AEC9D1}" presName="textNode" presStyleLbl="node1" presStyleIdx="0" presStyleCnt="1" custScaleX="130171" custLinFactNeighborX="-3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573E63-013B-4F94-A151-3A5ACA9C10B0}" type="presOf" srcId="{0501F54B-4432-40F3-B331-3E6AE0230D96}" destId="{563CBD57-80B1-4C9E-B059-04E6486DECF1}" srcOrd="0" destOrd="0" presId="urn:microsoft.com/office/officeart/2005/8/layout/hProcess9"/>
    <dgm:cxn modelId="{44FEFD22-923E-4C71-9BBF-65F4C044FDEB}" srcId="{0501F54B-4432-40F3-B331-3E6AE0230D96}" destId="{6E025C2A-497B-45B7-9D35-597AE6AEC9D1}" srcOrd="0" destOrd="0" parTransId="{F5A4D536-A05A-4E95-BB63-DDB419DB3E2F}" sibTransId="{83710E9D-A7A7-4CB8-9329-84C0D0BE4A56}"/>
    <dgm:cxn modelId="{8DAF2997-084E-4DFF-A0B8-1830212C8A51}" type="presOf" srcId="{6E025C2A-497B-45B7-9D35-597AE6AEC9D1}" destId="{0AD50ABD-462B-4492-838D-685CA0046102}" srcOrd="0" destOrd="0" presId="urn:microsoft.com/office/officeart/2005/8/layout/hProcess9"/>
    <dgm:cxn modelId="{44F8C1F5-4CFA-483D-93E1-6ABEB2DE9EDF}" type="presParOf" srcId="{563CBD57-80B1-4C9E-B059-04E6486DECF1}" destId="{E04FF6E3-FFC1-434F-935E-89CA8DA616CD}" srcOrd="0" destOrd="0" presId="urn:microsoft.com/office/officeart/2005/8/layout/hProcess9"/>
    <dgm:cxn modelId="{A73D1507-2BB0-4E77-BCB4-5E0CD81E4003}" type="presParOf" srcId="{563CBD57-80B1-4C9E-B059-04E6486DECF1}" destId="{420DFD6D-5FE1-4C4E-B8B4-DF6A4D16EC25}" srcOrd="1" destOrd="0" presId="urn:microsoft.com/office/officeart/2005/8/layout/hProcess9"/>
    <dgm:cxn modelId="{565D9858-7CDF-4F0F-8A54-7D39C123F848}" type="presParOf" srcId="{420DFD6D-5FE1-4C4E-B8B4-DF6A4D16EC25}" destId="{0AD50ABD-462B-4492-838D-685CA0046102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B794A2-8620-4937-82F9-0ADC82158F82}" type="doc">
      <dgm:prSet loTypeId="urn:microsoft.com/office/officeart/2005/8/layout/bProcess4" loCatId="process" qsTypeId="urn:microsoft.com/office/officeart/2005/8/quickstyle/simple1" qsCatId="simple" csTypeId="urn:microsoft.com/office/officeart/2005/8/colors/colorful5" csCatId="colorful" phldr="1"/>
      <dgm:spPr/>
    </dgm:pt>
    <dgm:pt modelId="{DF69E38B-CE14-4B23-8E1D-CA9225C73C48}">
      <dgm:prSet phldrT="[Texto]"/>
      <dgm:spPr/>
      <dgm:t>
        <a:bodyPr/>
        <a:lstStyle/>
        <a:p>
          <a:r>
            <a:rPr lang="es-CR" dirty="0" err="1" smtClean="0"/>
            <a:t>Brochoures</a:t>
          </a:r>
          <a:r>
            <a:rPr lang="es-CR" dirty="0" smtClean="0"/>
            <a:t> </a:t>
          </a:r>
          <a:r>
            <a:rPr lang="es-CR" dirty="0" smtClean="0"/>
            <a:t>informativos</a:t>
          </a:r>
          <a:endParaRPr lang="en-US" dirty="0"/>
        </a:p>
      </dgm:t>
    </dgm:pt>
    <dgm:pt modelId="{B18BE67A-F877-4FF7-8F4A-C6F5F82C5F2E}" type="parTrans" cxnId="{53A4CBBF-4FE3-479F-BA6B-ED455BC5980F}">
      <dgm:prSet/>
      <dgm:spPr/>
      <dgm:t>
        <a:bodyPr/>
        <a:lstStyle/>
        <a:p>
          <a:endParaRPr lang="en-US"/>
        </a:p>
      </dgm:t>
    </dgm:pt>
    <dgm:pt modelId="{E09FBE41-4FA8-4B62-9631-F02858614E2E}" type="sibTrans" cxnId="{53A4CBBF-4FE3-479F-BA6B-ED455BC5980F}">
      <dgm:prSet/>
      <dgm:spPr/>
      <dgm:t>
        <a:bodyPr/>
        <a:lstStyle/>
        <a:p>
          <a:endParaRPr lang="en-US"/>
        </a:p>
      </dgm:t>
    </dgm:pt>
    <dgm:pt modelId="{CB19F739-311E-4A24-B9CA-B3590CE71996}">
      <dgm:prSet phldrT="[Texto]"/>
      <dgm:spPr/>
      <dgm:t>
        <a:bodyPr/>
        <a:lstStyle/>
        <a:p>
          <a:r>
            <a:rPr lang="es-CR" dirty="0" smtClean="0"/>
            <a:t>Calendario Tributario</a:t>
          </a:r>
          <a:endParaRPr lang="en-US" dirty="0"/>
        </a:p>
      </dgm:t>
    </dgm:pt>
    <dgm:pt modelId="{4FE4F047-61BE-4C54-96A4-3D94E81A3BFD}" type="parTrans" cxnId="{2734FD79-3743-4025-9609-2DF08E4EAB3F}">
      <dgm:prSet/>
      <dgm:spPr/>
      <dgm:t>
        <a:bodyPr/>
        <a:lstStyle/>
        <a:p>
          <a:endParaRPr lang="en-US"/>
        </a:p>
      </dgm:t>
    </dgm:pt>
    <dgm:pt modelId="{4B3B6FC3-117C-4623-AD16-B0E3E419E4BF}" type="sibTrans" cxnId="{2734FD79-3743-4025-9609-2DF08E4EAB3F}">
      <dgm:prSet/>
      <dgm:spPr/>
      <dgm:t>
        <a:bodyPr/>
        <a:lstStyle/>
        <a:p>
          <a:endParaRPr lang="en-US"/>
        </a:p>
      </dgm:t>
    </dgm:pt>
    <dgm:pt modelId="{A7EB2208-B5D7-4308-B3F2-2D6A338A3AA7}">
      <dgm:prSet phldrT="[Texto]"/>
      <dgm:spPr/>
      <dgm:t>
        <a:bodyPr/>
        <a:lstStyle/>
        <a:p>
          <a:r>
            <a:rPr lang="es-CR" dirty="0" smtClean="0"/>
            <a:t>Formularios Tributarios</a:t>
          </a:r>
          <a:endParaRPr lang="en-US" dirty="0"/>
        </a:p>
      </dgm:t>
    </dgm:pt>
    <dgm:pt modelId="{0EF64DDE-BD9D-4DB3-A89A-D35D7431223E}" type="parTrans" cxnId="{87EE45DF-0144-43B5-A3FB-0E292D2CC8C8}">
      <dgm:prSet/>
      <dgm:spPr/>
      <dgm:t>
        <a:bodyPr/>
        <a:lstStyle/>
        <a:p>
          <a:endParaRPr lang="en-US"/>
        </a:p>
      </dgm:t>
    </dgm:pt>
    <dgm:pt modelId="{BFB46C2D-8A56-46C0-B79B-62F4293BB341}" type="sibTrans" cxnId="{87EE45DF-0144-43B5-A3FB-0E292D2CC8C8}">
      <dgm:prSet/>
      <dgm:spPr/>
      <dgm:t>
        <a:bodyPr/>
        <a:lstStyle/>
        <a:p>
          <a:endParaRPr lang="en-US"/>
        </a:p>
      </dgm:t>
    </dgm:pt>
    <dgm:pt modelId="{AE677F05-21FF-405B-827C-324325D86031}">
      <dgm:prSet/>
      <dgm:spPr/>
      <dgm:t>
        <a:bodyPr/>
        <a:lstStyle/>
        <a:p>
          <a:r>
            <a:rPr lang="es-CR" dirty="0" smtClean="0"/>
            <a:t>Guías paso a paso</a:t>
          </a:r>
          <a:endParaRPr lang="en-US" dirty="0"/>
        </a:p>
      </dgm:t>
    </dgm:pt>
    <dgm:pt modelId="{737C288E-A1E8-427C-A6FC-2E6B6B975FBA}" type="parTrans" cxnId="{BE85D045-27AD-43FC-BC74-4CCFBF9A034C}">
      <dgm:prSet/>
      <dgm:spPr/>
      <dgm:t>
        <a:bodyPr/>
        <a:lstStyle/>
        <a:p>
          <a:endParaRPr lang="en-US"/>
        </a:p>
      </dgm:t>
    </dgm:pt>
    <dgm:pt modelId="{F243CEDD-CDAD-4B85-802F-6CE020E053A4}" type="sibTrans" cxnId="{BE85D045-27AD-43FC-BC74-4CCFBF9A034C}">
      <dgm:prSet/>
      <dgm:spPr/>
      <dgm:t>
        <a:bodyPr/>
        <a:lstStyle/>
        <a:p>
          <a:endParaRPr lang="en-US"/>
        </a:p>
      </dgm:t>
    </dgm:pt>
    <dgm:pt modelId="{2E88D088-530B-4FCA-9591-3361F915E2DC}">
      <dgm:prSet/>
      <dgm:spPr/>
      <dgm:t>
        <a:bodyPr/>
        <a:lstStyle/>
        <a:p>
          <a:r>
            <a:rPr lang="es-CR" dirty="0" smtClean="0"/>
            <a:t>Guía resumida de obligaciones tributarias</a:t>
          </a:r>
          <a:endParaRPr lang="en-US" dirty="0"/>
        </a:p>
      </dgm:t>
    </dgm:pt>
    <dgm:pt modelId="{E6018050-0ABF-488C-B38F-7BDAF54C5005}" type="parTrans" cxnId="{1F2F27BF-6801-4543-830D-1691FDE71BC4}">
      <dgm:prSet/>
      <dgm:spPr/>
      <dgm:t>
        <a:bodyPr/>
        <a:lstStyle/>
        <a:p>
          <a:endParaRPr lang="en-US"/>
        </a:p>
      </dgm:t>
    </dgm:pt>
    <dgm:pt modelId="{75B67678-8FDD-41DB-8371-2B0349BB19C3}" type="sibTrans" cxnId="{1F2F27BF-6801-4543-830D-1691FDE71BC4}">
      <dgm:prSet/>
      <dgm:spPr/>
      <dgm:t>
        <a:bodyPr/>
        <a:lstStyle/>
        <a:p>
          <a:endParaRPr lang="en-US"/>
        </a:p>
      </dgm:t>
    </dgm:pt>
    <dgm:pt modelId="{06DC5A7F-3012-455B-BAD3-FDA36553B23E}">
      <dgm:prSet/>
      <dgm:spPr/>
      <dgm:t>
        <a:bodyPr/>
        <a:lstStyle/>
        <a:p>
          <a:r>
            <a:rPr lang="es-CR" dirty="0" smtClean="0"/>
            <a:t>Leyes y reglamentos tributarios</a:t>
          </a:r>
          <a:endParaRPr lang="en-US" dirty="0"/>
        </a:p>
      </dgm:t>
    </dgm:pt>
    <dgm:pt modelId="{95C1B30A-5E22-4563-9E92-D71E8120D8B2}" type="parTrans" cxnId="{FFCAF6ED-0E43-4550-9229-E914A02AE439}">
      <dgm:prSet/>
      <dgm:spPr/>
      <dgm:t>
        <a:bodyPr/>
        <a:lstStyle/>
        <a:p>
          <a:endParaRPr lang="en-US"/>
        </a:p>
      </dgm:t>
    </dgm:pt>
    <dgm:pt modelId="{53D274D8-5642-41A2-BA35-D645E40CDCD2}" type="sibTrans" cxnId="{FFCAF6ED-0E43-4550-9229-E914A02AE439}">
      <dgm:prSet/>
      <dgm:spPr/>
      <dgm:t>
        <a:bodyPr/>
        <a:lstStyle/>
        <a:p>
          <a:endParaRPr lang="en-US"/>
        </a:p>
      </dgm:t>
    </dgm:pt>
    <dgm:pt modelId="{8753619E-73F3-4536-95CE-BF8E12CC9060}">
      <dgm:prSet/>
      <dgm:spPr/>
      <dgm:t>
        <a:bodyPr/>
        <a:lstStyle/>
        <a:p>
          <a:r>
            <a:rPr lang="es-CR" dirty="0" smtClean="0"/>
            <a:t>Listado de trámites </a:t>
          </a:r>
          <a:r>
            <a:rPr lang="es-CR" dirty="0" smtClean="0"/>
            <a:t>tributarios</a:t>
          </a:r>
          <a:endParaRPr lang="en-US" dirty="0"/>
        </a:p>
      </dgm:t>
    </dgm:pt>
    <dgm:pt modelId="{44DE598B-E895-4128-B160-BA1FD0D9546E}" type="parTrans" cxnId="{8F876F04-0757-4912-9A48-BFA69E61CFB7}">
      <dgm:prSet/>
      <dgm:spPr/>
      <dgm:t>
        <a:bodyPr/>
        <a:lstStyle/>
        <a:p>
          <a:endParaRPr lang="en-US"/>
        </a:p>
      </dgm:t>
    </dgm:pt>
    <dgm:pt modelId="{B7C007CB-5E8D-4D59-AD4A-25A94E7FB3CF}" type="sibTrans" cxnId="{8F876F04-0757-4912-9A48-BFA69E61CFB7}">
      <dgm:prSet/>
      <dgm:spPr/>
      <dgm:t>
        <a:bodyPr/>
        <a:lstStyle/>
        <a:p>
          <a:endParaRPr lang="en-US"/>
        </a:p>
      </dgm:t>
    </dgm:pt>
    <dgm:pt modelId="{0FA3F4A6-30A4-47D0-8768-6C9C2D3D31E5}">
      <dgm:prSet/>
      <dgm:spPr/>
      <dgm:t>
        <a:bodyPr/>
        <a:lstStyle/>
        <a:p>
          <a:r>
            <a:rPr lang="es-CR" dirty="0" smtClean="0"/>
            <a:t>Manuales de programas de ayuda</a:t>
          </a:r>
          <a:endParaRPr lang="en-US" dirty="0"/>
        </a:p>
      </dgm:t>
    </dgm:pt>
    <dgm:pt modelId="{C0A438BE-C2B6-45D8-94E5-B4454007162F}" type="parTrans" cxnId="{E13E9A25-1C7C-47B9-8654-1FD707DEEB03}">
      <dgm:prSet/>
      <dgm:spPr/>
      <dgm:t>
        <a:bodyPr/>
        <a:lstStyle/>
        <a:p>
          <a:endParaRPr lang="en-US"/>
        </a:p>
      </dgm:t>
    </dgm:pt>
    <dgm:pt modelId="{1606D22F-81AF-4CBD-B21D-0770BAFC2177}" type="sibTrans" cxnId="{E13E9A25-1C7C-47B9-8654-1FD707DEEB03}">
      <dgm:prSet/>
      <dgm:spPr/>
      <dgm:t>
        <a:bodyPr/>
        <a:lstStyle/>
        <a:p>
          <a:endParaRPr lang="en-US"/>
        </a:p>
      </dgm:t>
    </dgm:pt>
    <dgm:pt modelId="{719ACA2E-9D7A-40AD-8834-4B276B407225}">
      <dgm:prSet/>
      <dgm:spPr/>
      <dgm:t>
        <a:bodyPr/>
        <a:lstStyle/>
        <a:p>
          <a:r>
            <a:rPr lang="es-ES" dirty="0" smtClean="0"/>
            <a:t>Directrices, criterios institucionales</a:t>
          </a:r>
          <a:endParaRPr lang="es-ES" dirty="0"/>
        </a:p>
      </dgm:t>
    </dgm:pt>
    <dgm:pt modelId="{65A7F8C4-9869-43ED-BEB6-646C9100B7D6}" type="parTrans" cxnId="{AF794641-2BA1-47FF-AF24-223485A395EB}">
      <dgm:prSet/>
      <dgm:spPr/>
    </dgm:pt>
    <dgm:pt modelId="{FB221180-73CB-4118-8B4C-71B853E18F7C}" type="sibTrans" cxnId="{AF794641-2BA1-47FF-AF24-223485A395EB}">
      <dgm:prSet/>
      <dgm:spPr/>
    </dgm:pt>
    <dgm:pt modelId="{773C9B6E-DCD9-46A1-8C7C-6793B55C67FE}" type="pres">
      <dgm:prSet presAssocID="{6EB794A2-8620-4937-82F9-0ADC82158F82}" presName="Name0" presStyleCnt="0">
        <dgm:presLayoutVars>
          <dgm:dir/>
          <dgm:resizeHandles/>
        </dgm:presLayoutVars>
      </dgm:prSet>
      <dgm:spPr/>
    </dgm:pt>
    <dgm:pt modelId="{3E360189-0664-43E1-8DB8-6BAC53B43567}" type="pres">
      <dgm:prSet presAssocID="{DF69E38B-CE14-4B23-8E1D-CA9225C73C48}" presName="compNode" presStyleCnt="0"/>
      <dgm:spPr/>
    </dgm:pt>
    <dgm:pt modelId="{D5007127-D942-41A1-9D5C-E831902F1232}" type="pres">
      <dgm:prSet presAssocID="{DF69E38B-CE14-4B23-8E1D-CA9225C73C48}" presName="dummyConnPt" presStyleCnt="0"/>
      <dgm:spPr/>
    </dgm:pt>
    <dgm:pt modelId="{46578E34-43C0-4010-818F-145FA80DA6FD}" type="pres">
      <dgm:prSet presAssocID="{DF69E38B-CE14-4B23-8E1D-CA9225C73C4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336B1-C05F-4D7B-9AD7-86543AE4703B}" type="pres">
      <dgm:prSet presAssocID="{E09FBE41-4FA8-4B62-9631-F02858614E2E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77917D8B-9EC1-412F-8A7F-5F202A9A314F}" type="pres">
      <dgm:prSet presAssocID="{CB19F739-311E-4A24-B9CA-B3590CE71996}" presName="compNode" presStyleCnt="0"/>
      <dgm:spPr/>
    </dgm:pt>
    <dgm:pt modelId="{C38C8912-B6C7-41E2-BC48-EAC33BAE3DE2}" type="pres">
      <dgm:prSet presAssocID="{CB19F739-311E-4A24-B9CA-B3590CE71996}" presName="dummyConnPt" presStyleCnt="0"/>
      <dgm:spPr/>
    </dgm:pt>
    <dgm:pt modelId="{AD1EF029-F331-440C-9CDB-AF7986B6764A}" type="pres">
      <dgm:prSet presAssocID="{CB19F739-311E-4A24-B9CA-B3590CE7199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797A6-0418-4EA3-A563-B9D634AF0505}" type="pres">
      <dgm:prSet presAssocID="{4B3B6FC3-117C-4623-AD16-B0E3E419E4BF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9D59A7CA-BAED-4AEE-A832-64778EF99FF9}" type="pres">
      <dgm:prSet presAssocID="{A7EB2208-B5D7-4308-B3F2-2D6A338A3AA7}" presName="compNode" presStyleCnt="0"/>
      <dgm:spPr/>
    </dgm:pt>
    <dgm:pt modelId="{DD48CB7C-A5D5-4B3D-9587-B4A92C3042C8}" type="pres">
      <dgm:prSet presAssocID="{A7EB2208-B5D7-4308-B3F2-2D6A338A3AA7}" presName="dummyConnPt" presStyleCnt="0"/>
      <dgm:spPr/>
    </dgm:pt>
    <dgm:pt modelId="{5FD35AA7-0534-4A49-8CA9-4339F4A34991}" type="pres">
      <dgm:prSet presAssocID="{A7EB2208-B5D7-4308-B3F2-2D6A338A3AA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96CCD-09BE-451B-A625-AF93AA8046AC}" type="pres">
      <dgm:prSet presAssocID="{BFB46C2D-8A56-46C0-B79B-62F4293BB341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9A167FCF-CDE2-4323-A2B4-E86B6B4C9F23}" type="pres">
      <dgm:prSet presAssocID="{AE677F05-21FF-405B-827C-324325D86031}" presName="compNode" presStyleCnt="0"/>
      <dgm:spPr/>
    </dgm:pt>
    <dgm:pt modelId="{C50D71FD-DFBC-4272-A14D-FC7AEFC8D676}" type="pres">
      <dgm:prSet presAssocID="{AE677F05-21FF-405B-827C-324325D86031}" presName="dummyConnPt" presStyleCnt="0"/>
      <dgm:spPr/>
    </dgm:pt>
    <dgm:pt modelId="{FB3FAF29-316A-4264-9BE6-FAA8352A7D73}" type="pres">
      <dgm:prSet presAssocID="{AE677F05-21FF-405B-827C-324325D8603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6E391-E547-4390-8015-2DD81F2BB8E3}" type="pres">
      <dgm:prSet presAssocID="{F243CEDD-CDAD-4B85-802F-6CE020E053A4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CD1F9B98-3988-4097-9232-47836685B686}" type="pres">
      <dgm:prSet presAssocID="{2E88D088-530B-4FCA-9591-3361F915E2DC}" presName="compNode" presStyleCnt="0"/>
      <dgm:spPr/>
    </dgm:pt>
    <dgm:pt modelId="{DDF7CDC9-3D84-4BD7-9479-00BDDCD6C151}" type="pres">
      <dgm:prSet presAssocID="{2E88D088-530B-4FCA-9591-3361F915E2DC}" presName="dummyConnPt" presStyleCnt="0"/>
      <dgm:spPr/>
    </dgm:pt>
    <dgm:pt modelId="{F9671315-953E-41E7-9D6D-884D537D45DD}" type="pres">
      <dgm:prSet presAssocID="{2E88D088-530B-4FCA-9591-3361F915E2D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E49557-3B69-43F9-A9E2-812B1634B116}" type="pres">
      <dgm:prSet presAssocID="{75B67678-8FDD-41DB-8371-2B0349BB19C3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C7852F19-6CB4-4973-9EA7-23BAF4DB25DA}" type="pres">
      <dgm:prSet presAssocID="{06DC5A7F-3012-455B-BAD3-FDA36553B23E}" presName="compNode" presStyleCnt="0"/>
      <dgm:spPr/>
    </dgm:pt>
    <dgm:pt modelId="{A1A36305-A09E-4135-88A3-CE3AE8BED74E}" type="pres">
      <dgm:prSet presAssocID="{06DC5A7F-3012-455B-BAD3-FDA36553B23E}" presName="dummyConnPt" presStyleCnt="0"/>
      <dgm:spPr/>
    </dgm:pt>
    <dgm:pt modelId="{4EB7EEA7-C0E3-42FE-8DED-A70666E84F56}" type="pres">
      <dgm:prSet presAssocID="{06DC5A7F-3012-455B-BAD3-FDA36553B23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D958A-8546-4CCC-939C-6BDB35837B90}" type="pres">
      <dgm:prSet presAssocID="{53D274D8-5642-41A2-BA35-D645E40CDCD2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392B8DC9-AEB9-4A03-BEBC-48E4DC476616}" type="pres">
      <dgm:prSet presAssocID="{8753619E-73F3-4536-95CE-BF8E12CC9060}" presName="compNode" presStyleCnt="0"/>
      <dgm:spPr/>
    </dgm:pt>
    <dgm:pt modelId="{86CCEF87-02EF-4CB0-AFE1-4B08479C925C}" type="pres">
      <dgm:prSet presAssocID="{8753619E-73F3-4536-95CE-BF8E12CC9060}" presName="dummyConnPt" presStyleCnt="0"/>
      <dgm:spPr/>
    </dgm:pt>
    <dgm:pt modelId="{001AA9AF-6629-4A67-AD1C-00A955FA8A30}" type="pres">
      <dgm:prSet presAssocID="{8753619E-73F3-4536-95CE-BF8E12CC906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88648-B72D-4456-B9B0-E970058C5962}" type="pres">
      <dgm:prSet presAssocID="{B7C007CB-5E8D-4D59-AD4A-25A94E7FB3CF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8E9FE812-11B8-4E63-9C5D-2E611EE6C985}" type="pres">
      <dgm:prSet presAssocID="{719ACA2E-9D7A-40AD-8834-4B276B407225}" presName="compNode" presStyleCnt="0"/>
      <dgm:spPr/>
    </dgm:pt>
    <dgm:pt modelId="{17ED9EBC-E3F4-49A6-A24A-179F3316925F}" type="pres">
      <dgm:prSet presAssocID="{719ACA2E-9D7A-40AD-8834-4B276B407225}" presName="dummyConnPt" presStyleCnt="0"/>
      <dgm:spPr/>
    </dgm:pt>
    <dgm:pt modelId="{A3DC9527-C549-45BD-B95E-DDFBE61D00E6}" type="pres">
      <dgm:prSet presAssocID="{719ACA2E-9D7A-40AD-8834-4B276B407225}" presName="node" presStyleLbl="node1" presStyleIdx="7" presStyleCnt="9">
        <dgm:presLayoutVars>
          <dgm:bulletEnabled val="1"/>
        </dgm:presLayoutVars>
      </dgm:prSet>
      <dgm:spPr/>
    </dgm:pt>
    <dgm:pt modelId="{26E89BC3-4E1E-4596-8AEA-9DC664FBBCCB}" type="pres">
      <dgm:prSet presAssocID="{FB221180-73CB-4118-8B4C-71B853E18F7C}" presName="sibTrans" presStyleLbl="bgSibTrans2D1" presStyleIdx="7" presStyleCnt="8"/>
      <dgm:spPr/>
    </dgm:pt>
    <dgm:pt modelId="{EE7F855D-5560-4497-BC03-24D06C868FEA}" type="pres">
      <dgm:prSet presAssocID="{0FA3F4A6-30A4-47D0-8768-6C9C2D3D31E5}" presName="compNode" presStyleCnt="0"/>
      <dgm:spPr/>
    </dgm:pt>
    <dgm:pt modelId="{95F10CDE-82ED-4DE8-9883-286F923B0CB6}" type="pres">
      <dgm:prSet presAssocID="{0FA3F4A6-30A4-47D0-8768-6C9C2D3D31E5}" presName="dummyConnPt" presStyleCnt="0"/>
      <dgm:spPr/>
    </dgm:pt>
    <dgm:pt modelId="{065C2F45-336E-436E-8439-847B3CB4C69A}" type="pres">
      <dgm:prSet presAssocID="{0FA3F4A6-30A4-47D0-8768-6C9C2D3D31E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CAF6ED-0E43-4550-9229-E914A02AE439}" srcId="{6EB794A2-8620-4937-82F9-0ADC82158F82}" destId="{06DC5A7F-3012-455B-BAD3-FDA36553B23E}" srcOrd="5" destOrd="0" parTransId="{95C1B30A-5E22-4563-9E92-D71E8120D8B2}" sibTransId="{53D274D8-5642-41A2-BA35-D645E40CDCD2}"/>
    <dgm:cxn modelId="{4A149EDA-0122-49D5-A4CE-3CAEBD23803C}" type="presOf" srcId="{FB221180-73CB-4118-8B4C-71B853E18F7C}" destId="{26E89BC3-4E1E-4596-8AEA-9DC664FBBCCB}" srcOrd="0" destOrd="0" presId="urn:microsoft.com/office/officeart/2005/8/layout/bProcess4"/>
    <dgm:cxn modelId="{87EE45DF-0144-43B5-A3FB-0E292D2CC8C8}" srcId="{6EB794A2-8620-4937-82F9-0ADC82158F82}" destId="{A7EB2208-B5D7-4308-B3F2-2D6A338A3AA7}" srcOrd="2" destOrd="0" parTransId="{0EF64DDE-BD9D-4DB3-A89A-D35D7431223E}" sibTransId="{BFB46C2D-8A56-46C0-B79B-62F4293BB341}"/>
    <dgm:cxn modelId="{AD8B4E3F-5393-484D-B730-D8175ECB9519}" type="presOf" srcId="{75B67678-8FDD-41DB-8371-2B0349BB19C3}" destId="{E2E49557-3B69-43F9-A9E2-812B1634B116}" srcOrd="0" destOrd="0" presId="urn:microsoft.com/office/officeart/2005/8/layout/bProcess4"/>
    <dgm:cxn modelId="{1F2F27BF-6801-4543-830D-1691FDE71BC4}" srcId="{6EB794A2-8620-4937-82F9-0ADC82158F82}" destId="{2E88D088-530B-4FCA-9591-3361F915E2DC}" srcOrd="4" destOrd="0" parTransId="{E6018050-0ABF-488C-B38F-7BDAF54C5005}" sibTransId="{75B67678-8FDD-41DB-8371-2B0349BB19C3}"/>
    <dgm:cxn modelId="{2734FD79-3743-4025-9609-2DF08E4EAB3F}" srcId="{6EB794A2-8620-4937-82F9-0ADC82158F82}" destId="{CB19F739-311E-4A24-B9CA-B3590CE71996}" srcOrd="1" destOrd="0" parTransId="{4FE4F047-61BE-4C54-96A4-3D94E81A3BFD}" sibTransId="{4B3B6FC3-117C-4623-AD16-B0E3E419E4BF}"/>
    <dgm:cxn modelId="{69E1C7D7-9688-4082-AC2C-3A296064E52B}" type="presOf" srcId="{F243CEDD-CDAD-4B85-802F-6CE020E053A4}" destId="{CDB6E391-E547-4390-8015-2DD81F2BB8E3}" srcOrd="0" destOrd="0" presId="urn:microsoft.com/office/officeart/2005/8/layout/bProcess4"/>
    <dgm:cxn modelId="{D32A4FD1-CDDE-46CB-80AE-CC553E0E363D}" type="presOf" srcId="{DF69E38B-CE14-4B23-8E1D-CA9225C73C48}" destId="{46578E34-43C0-4010-818F-145FA80DA6FD}" srcOrd="0" destOrd="0" presId="urn:microsoft.com/office/officeart/2005/8/layout/bProcess4"/>
    <dgm:cxn modelId="{9A0DF915-D904-4D8A-9B11-3D18C3B12B89}" type="presOf" srcId="{06DC5A7F-3012-455B-BAD3-FDA36553B23E}" destId="{4EB7EEA7-C0E3-42FE-8DED-A70666E84F56}" srcOrd="0" destOrd="0" presId="urn:microsoft.com/office/officeart/2005/8/layout/bProcess4"/>
    <dgm:cxn modelId="{9BB1DA29-A676-4B67-BC11-C4E0BFF28FD8}" type="presOf" srcId="{A7EB2208-B5D7-4308-B3F2-2D6A338A3AA7}" destId="{5FD35AA7-0534-4A49-8CA9-4339F4A34991}" srcOrd="0" destOrd="0" presId="urn:microsoft.com/office/officeart/2005/8/layout/bProcess4"/>
    <dgm:cxn modelId="{8F876F04-0757-4912-9A48-BFA69E61CFB7}" srcId="{6EB794A2-8620-4937-82F9-0ADC82158F82}" destId="{8753619E-73F3-4536-95CE-BF8E12CC9060}" srcOrd="6" destOrd="0" parTransId="{44DE598B-E895-4128-B160-BA1FD0D9546E}" sibTransId="{B7C007CB-5E8D-4D59-AD4A-25A94E7FB3CF}"/>
    <dgm:cxn modelId="{52366C6B-ADBF-4E4A-AEAA-4AB852FD2C1F}" type="presOf" srcId="{0FA3F4A6-30A4-47D0-8768-6C9C2D3D31E5}" destId="{065C2F45-336E-436E-8439-847B3CB4C69A}" srcOrd="0" destOrd="0" presId="urn:microsoft.com/office/officeart/2005/8/layout/bProcess4"/>
    <dgm:cxn modelId="{AF794641-2BA1-47FF-AF24-223485A395EB}" srcId="{6EB794A2-8620-4937-82F9-0ADC82158F82}" destId="{719ACA2E-9D7A-40AD-8834-4B276B407225}" srcOrd="7" destOrd="0" parTransId="{65A7F8C4-9869-43ED-BEB6-646C9100B7D6}" sibTransId="{FB221180-73CB-4118-8B4C-71B853E18F7C}"/>
    <dgm:cxn modelId="{6470230A-77A0-45E5-9AC0-3B18E4528431}" type="presOf" srcId="{CB19F739-311E-4A24-B9CA-B3590CE71996}" destId="{AD1EF029-F331-440C-9CDB-AF7986B6764A}" srcOrd="0" destOrd="0" presId="urn:microsoft.com/office/officeart/2005/8/layout/bProcess4"/>
    <dgm:cxn modelId="{2ED8E30C-F144-4322-9925-DF2AA4C171B3}" type="presOf" srcId="{AE677F05-21FF-405B-827C-324325D86031}" destId="{FB3FAF29-316A-4264-9BE6-FAA8352A7D73}" srcOrd="0" destOrd="0" presId="urn:microsoft.com/office/officeart/2005/8/layout/bProcess4"/>
    <dgm:cxn modelId="{8B0E4D3E-4FD4-4EA0-9707-6FC89AD2152C}" type="presOf" srcId="{2E88D088-530B-4FCA-9591-3361F915E2DC}" destId="{F9671315-953E-41E7-9D6D-884D537D45DD}" srcOrd="0" destOrd="0" presId="urn:microsoft.com/office/officeart/2005/8/layout/bProcess4"/>
    <dgm:cxn modelId="{0F9598E4-C0D3-4533-94D5-3F1E9F9CF3EF}" type="presOf" srcId="{6EB794A2-8620-4937-82F9-0ADC82158F82}" destId="{773C9B6E-DCD9-46A1-8C7C-6793B55C67FE}" srcOrd="0" destOrd="0" presId="urn:microsoft.com/office/officeart/2005/8/layout/bProcess4"/>
    <dgm:cxn modelId="{8A7E418D-7B64-4DAC-92A0-8D4FB8CE309B}" type="presOf" srcId="{4B3B6FC3-117C-4623-AD16-B0E3E419E4BF}" destId="{209797A6-0418-4EA3-A563-B9D634AF0505}" srcOrd="0" destOrd="0" presId="urn:microsoft.com/office/officeart/2005/8/layout/bProcess4"/>
    <dgm:cxn modelId="{107E73F9-0242-4EE8-8F8F-B5F47EC9E795}" type="presOf" srcId="{BFB46C2D-8A56-46C0-B79B-62F4293BB341}" destId="{3FC96CCD-09BE-451B-A625-AF93AA8046AC}" srcOrd="0" destOrd="0" presId="urn:microsoft.com/office/officeart/2005/8/layout/bProcess4"/>
    <dgm:cxn modelId="{2D41AAE2-C3B1-43D0-8A41-DCB6572E6C28}" type="presOf" srcId="{53D274D8-5642-41A2-BA35-D645E40CDCD2}" destId="{EB5D958A-8546-4CCC-939C-6BDB35837B90}" srcOrd="0" destOrd="0" presId="urn:microsoft.com/office/officeart/2005/8/layout/bProcess4"/>
    <dgm:cxn modelId="{7FE9D795-8091-4DCB-B967-5A6AC97136DC}" type="presOf" srcId="{E09FBE41-4FA8-4B62-9631-F02858614E2E}" destId="{EAC336B1-C05F-4D7B-9AD7-86543AE4703B}" srcOrd="0" destOrd="0" presId="urn:microsoft.com/office/officeart/2005/8/layout/bProcess4"/>
    <dgm:cxn modelId="{1B34241A-5BE3-460C-8E6A-D206CDE7BBC5}" type="presOf" srcId="{B7C007CB-5E8D-4D59-AD4A-25A94E7FB3CF}" destId="{37488648-B72D-4456-B9B0-E970058C5962}" srcOrd="0" destOrd="0" presId="urn:microsoft.com/office/officeart/2005/8/layout/bProcess4"/>
    <dgm:cxn modelId="{F919CF9E-D400-4AC4-B9C6-484932468620}" type="presOf" srcId="{719ACA2E-9D7A-40AD-8834-4B276B407225}" destId="{A3DC9527-C549-45BD-B95E-DDFBE61D00E6}" srcOrd="0" destOrd="0" presId="urn:microsoft.com/office/officeart/2005/8/layout/bProcess4"/>
    <dgm:cxn modelId="{53A4CBBF-4FE3-479F-BA6B-ED455BC5980F}" srcId="{6EB794A2-8620-4937-82F9-0ADC82158F82}" destId="{DF69E38B-CE14-4B23-8E1D-CA9225C73C48}" srcOrd="0" destOrd="0" parTransId="{B18BE67A-F877-4FF7-8F4A-C6F5F82C5F2E}" sibTransId="{E09FBE41-4FA8-4B62-9631-F02858614E2E}"/>
    <dgm:cxn modelId="{E13E9A25-1C7C-47B9-8654-1FD707DEEB03}" srcId="{6EB794A2-8620-4937-82F9-0ADC82158F82}" destId="{0FA3F4A6-30A4-47D0-8768-6C9C2D3D31E5}" srcOrd="8" destOrd="0" parTransId="{C0A438BE-C2B6-45D8-94E5-B4454007162F}" sibTransId="{1606D22F-81AF-4CBD-B21D-0770BAFC2177}"/>
    <dgm:cxn modelId="{B835A4EA-C7E8-424E-A3C8-28D51D4A3FCF}" type="presOf" srcId="{8753619E-73F3-4536-95CE-BF8E12CC9060}" destId="{001AA9AF-6629-4A67-AD1C-00A955FA8A30}" srcOrd="0" destOrd="0" presId="urn:microsoft.com/office/officeart/2005/8/layout/bProcess4"/>
    <dgm:cxn modelId="{BE85D045-27AD-43FC-BC74-4CCFBF9A034C}" srcId="{6EB794A2-8620-4937-82F9-0ADC82158F82}" destId="{AE677F05-21FF-405B-827C-324325D86031}" srcOrd="3" destOrd="0" parTransId="{737C288E-A1E8-427C-A6FC-2E6B6B975FBA}" sibTransId="{F243CEDD-CDAD-4B85-802F-6CE020E053A4}"/>
    <dgm:cxn modelId="{79E17309-0E08-45B7-81B6-3BCA5B97F928}" type="presParOf" srcId="{773C9B6E-DCD9-46A1-8C7C-6793B55C67FE}" destId="{3E360189-0664-43E1-8DB8-6BAC53B43567}" srcOrd="0" destOrd="0" presId="urn:microsoft.com/office/officeart/2005/8/layout/bProcess4"/>
    <dgm:cxn modelId="{358DA97F-7483-4D37-95D2-B15DBCC43423}" type="presParOf" srcId="{3E360189-0664-43E1-8DB8-6BAC53B43567}" destId="{D5007127-D942-41A1-9D5C-E831902F1232}" srcOrd="0" destOrd="0" presId="urn:microsoft.com/office/officeart/2005/8/layout/bProcess4"/>
    <dgm:cxn modelId="{911B86F6-D70A-4CD3-8FE5-C41B4097592A}" type="presParOf" srcId="{3E360189-0664-43E1-8DB8-6BAC53B43567}" destId="{46578E34-43C0-4010-818F-145FA80DA6FD}" srcOrd="1" destOrd="0" presId="urn:microsoft.com/office/officeart/2005/8/layout/bProcess4"/>
    <dgm:cxn modelId="{E4E04180-5462-4498-8600-6505DFCF5C71}" type="presParOf" srcId="{773C9B6E-DCD9-46A1-8C7C-6793B55C67FE}" destId="{EAC336B1-C05F-4D7B-9AD7-86543AE4703B}" srcOrd="1" destOrd="0" presId="urn:microsoft.com/office/officeart/2005/8/layout/bProcess4"/>
    <dgm:cxn modelId="{04A91AB7-B2AC-4098-BE08-5807F5A3589E}" type="presParOf" srcId="{773C9B6E-DCD9-46A1-8C7C-6793B55C67FE}" destId="{77917D8B-9EC1-412F-8A7F-5F202A9A314F}" srcOrd="2" destOrd="0" presId="urn:microsoft.com/office/officeart/2005/8/layout/bProcess4"/>
    <dgm:cxn modelId="{6035FBD9-9D06-46AB-B527-65A36ED3D1DF}" type="presParOf" srcId="{77917D8B-9EC1-412F-8A7F-5F202A9A314F}" destId="{C38C8912-B6C7-41E2-BC48-EAC33BAE3DE2}" srcOrd="0" destOrd="0" presId="urn:microsoft.com/office/officeart/2005/8/layout/bProcess4"/>
    <dgm:cxn modelId="{2E166C55-429E-468C-A5F8-E7EF450BABB1}" type="presParOf" srcId="{77917D8B-9EC1-412F-8A7F-5F202A9A314F}" destId="{AD1EF029-F331-440C-9CDB-AF7986B6764A}" srcOrd="1" destOrd="0" presId="urn:microsoft.com/office/officeart/2005/8/layout/bProcess4"/>
    <dgm:cxn modelId="{D3CA6AAF-4846-4A9D-B078-19EE0CF4A3A8}" type="presParOf" srcId="{773C9B6E-DCD9-46A1-8C7C-6793B55C67FE}" destId="{209797A6-0418-4EA3-A563-B9D634AF0505}" srcOrd="3" destOrd="0" presId="urn:microsoft.com/office/officeart/2005/8/layout/bProcess4"/>
    <dgm:cxn modelId="{6E16D4EF-8F13-4A09-8F5D-6CF998F35F25}" type="presParOf" srcId="{773C9B6E-DCD9-46A1-8C7C-6793B55C67FE}" destId="{9D59A7CA-BAED-4AEE-A832-64778EF99FF9}" srcOrd="4" destOrd="0" presId="urn:microsoft.com/office/officeart/2005/8/layout/bProcess4"/>
    <dgm:cxn modelId="{185C3DF0-AA10-4ABF-A76F-6E70D7CB40CE}" type="presParOf" srcId="{9D59A7CA-BAED-4AEE-A832-64778EF99FF9}" destId="{DD48CB7C-A5D5-4B3D-9587-B4A92C3042C8}" srcOrd="0" destOrd="0" presId="urn:microsoft.com/office/officeart/2005/8/layout/bProcess4"/>
    <dgm:cxn modelId="{04BC5F83-D5F1-49E3-8DD5-D577D9C5950E}" type="presParOf" srcId="{9D59A7CA-BAED-4AEE-A832-64778EF99FF9}" destId="{5FD35AA7-0534-4A49-8CA9-4339F4A34991}" srcOrd="1" destOrd="0" presId="urn:microsoft.com/office/officeart/2005/8/layout/bProcess4"/>
    <dgm:cxn modelId="{5544201D-CCBF-46C8-9CD8-77356C74B013}" type="presParOf" srcId="{773C9B6E-DCD9-46A1-8C7C-6793B55C67FE}" destId="{3FC96CCD-09BE-451B-A625-AF93AA8046AC}" srcOrd="5" destOrd="0" presId="urn:microsoft.com/office/officeart/2005/8/layout/bProcess4"/>
    <dgm:cxn modelId="{C4CFD360-3AA6-4116-BD6F-EDA1DC5D49E5}" type="presParOf" srcId="{773C9B6E-DCD9-46A1-8C7C-6793B55C67FE}" destId="{9A167FCF-CDE2-4323-A2B4-E86B6B4C9F23}" srcOrd="6" destOrd="0" presId="urn:microsoft.com/office/officeart/2005/8/layout/bProcess4"/>
    <dgm:cxn modelId="{B8441AAC-FC3E-4AFC-862C-717EE043E0BA}" type="presParOf" srcId="{9A167FCF-CDE2-4323-A2B4-E86B6B4C9F23}" destId="{C50D71FD-DFBC-4272-A14D-FC7AEFC8D676}" srcOrd="0" destOrd="0" presId="urn:microsoft.com/office/officeart/2005/8/layout/bProcess4"/>
    <dgm:cxn modelId="{42B09E90-D749-4CE1-8F10-DDF7C5A728EB}" type="presParOf" srcId="{9A167FCF-CDE2-4323-A2B4-E86B6B4C9F23}" destId="{FB3FAF29-316A-4264-9BE6-FAA8352A7D73}" srcOrd="1" destOrd="0" presId="urn:microsoft.com/office/officeart/2005/8/layout/bProcess4"/>
    <dgm:cxn modelId="{EC24FD21-F9B2-4B8F-B276-1578252FDB71}" type="presParOf" srcId="{773C9B6E-DCD9-46A1-8C7C-6793B55C67FE}" destId="{CDB6E391-E547-4390-8015-2DD81F2BB8E3}" srcOrd="7" destOrd="0" presId="urn:microsoft.com/office/officeart/2005/8/layout/bProcess4"/>
    <dgm:cxn modelId="{D33E96CC-AB17-4B27-BA36-9529D19A0A9A}" type="presParOf" srcId="{773C9B6E-DCD9-46A1-8C7C-6793B55C67FE}" destId="{CD1F9B98-3988-4097-9232-47836685B686}" srcOrd="8" destOrd="0" presId="urn:microsoft.com/office/officeart/2005/8/layout/bProcess4"/>
    <dgm:cxn modelId="{5D6BDC77-2140-458D-97A9-5976F636A361}" type="presParOf" srcId="{CD1F9B98-3988-4097-9232-47836685B686}" destId="{DDF7CDC9-3D84-4BD7-9479-00BDDCD6C151}" srcOrd="0" destOrd="0" presId="urn:microsoft.com/office/officeart/2005/8/layout/bProcess4"/>
    <dgm:cxn modelId="{38963165-EF9D-467D-92B8-CAF25772FAC5}" type="presParOf" srcId="{CD1F9B98-3988-4097-9232-47836685B686}" destId="{F9671315-953E-41E7-9D6D-884D537D45DD}" srcOrd="1" destOrd="0" presId="urn:microsoft.com/office/officeart/2005/8/layout/bProcess4"/>
    <dgm:cxn modelId="{1B3A61DC-B210-44DE-823B-787F6B546BB5}" type="presParOf" srcId="{773C9B6E-DCD9-46A1-8C7C-6793B55C67FE}" destId="{E2E49557-3B69-43F9-A9E2-812B1634B116}" srcOrd="9" destOrd="0" presId="urn:microsoft.com/office/officeart/2005/8/layout/bProcess4"/>
    <dgm:cxn modelId="{01B541DA-D0BB-4093-8A7B-DCF1707386BF}" type="presParOf" srcId="{773C9B6E-DCD9-46A1-8C7C-6793B55C67FE}" destId="{C7852F19-6CB4-4973-9EA7-23BAF4DB25DA}" srcOrd="10" destOrd="0" presId="urn:microsoft.com/office/officeart/2005/8/layout/bProcess4"/>
    <dgm:cxn modelId="{6E6B687F-3A2B-49C7-BB54-9D0EC40C3A3B}" type="presParOf" srcId="{C7852F19-6CB4-4973-9EA7-23BAF4DB25DA}" destId="{A1A36305-A09E-4135-88A3-CE3AE8BED74E}" srcOrd="0" destOrd="0" presId="urn:microsoft.com/office/officeart/2005/8/layout/bProcess4"/>
    <dgm:cxn modelId="{DF1B9102-DECD-40DB-81D4-2F198139C8DB}" type="presParOf" srcId="{C7852F19-6CB4-4973-9EA7-23BAF4DB25DA}" destId="{4EB7EEA7-C0E3-42FE-8DED-A70666E84F56}" srcOrd="1" destOrd="0" presId="urn:microsoft.com/office/officeart/2005/8/layout/bProcess4"/>
    <dgm:cxn modelId="{0E8F79A4-80D1-4C99-8B6B-3F3817462A68}" type="presParOf" srcId="{773C9B6E-DCD9-46A1-8C7C-6793B55C67FE}" destId="{EB5D958A-8546-4CCC-939C-6BDB35837B90}" srcOrd="11" destOrd="0" presId="urn:microsoft.com/office/officeart/2005/8/layout/bProcess4"/>
    <dgm:cxn modelId="{159BEDF8-96C5-45D3-9401-D50D3C861A01}" type="presParOf" srcId="{773C9B6E-DCD9-46A1-8C7C-6793B55C67FE}" destId="{392B8DC9-AEB9-4A03-BEBC-48E4DC476616}" srcOrd="12" destOrd="0" presId="urn:microsoft.com/office/officeart/2005/8/layout/bProcess4"/>
    <dgm:cxn modelId="{94B89E78-C9F1-4AD2-BCF5-A918A5BBB968}" type="presParOf" srcId="{392B8DC9-AEB9-4A03-BEBC-48E4DC476616}" destId="{86CCEF87-02EF-4CB0-AFE1-4B08479C925C}" srcOrd="0" destOrd="0" presId="urn:microsoft.com/office/officeart/2005/8/layout/bProcess4"/>
    <dgm:cxn modelId="{149ADFCF-2E42-4C6F-90FA-86F389C791E1}" type="presParOf" srcId="{392B8DC9-AEB9-4A03-BEBC-48E4DC476616}" destId="{001AA9AF-6629-4A67-AD1C-00A955FA8A30}" srcOrd="1" destOrd="0" presId="urn:microsoft.com/office/officeart/2005/8/layout/bProcess4"/>
    <dgm:cxn modelId="{DAD81634-BDE4-4F8A-A05A-C8A1E0F0FCE2}" type="presParOf" srcId="{773C9B6E-DCD9-46A1-8C7C-6793B55C67FE}" destId="{37488648-B72D-4456-B9B0-E970058C5962}" srcOrd="13" destOrd="0" presId="urn:microsoft.com/office/officeart/2005/8/layout/bProcess4"/>
    <dgm:cxn modelId="{A92D5534-7B65-464C-B782-8B64C4CA594F}" type="presParOf" srcId="{773C9B6E-DCD9-46A1-8C7C-6793B55C67FE}" destId="{8E9FE812-11B8-4E63-9C5D-2E611EE6C985}" srcOrd="14" destOrd="0" presId="urn:microsoft.com/office/officeart/2005/8/layout/bProcess4"/>
    <dgm:cxn modelId="{089D688D-20AE-42A4-8A28-3A1DD0A81977}" type="presParOf" srcId="{8E9FE812-11B8-4E63-9C5D-2E611EE6C985}" destId="{17ED9EBC-E3F4-49A6-A24A-179F3316925F}" srcOrd="0" destOrd="0" presId="urn:microsoft.com/office/officeart/2005/8/layout/bProcess4"/>
    <dgm:cxn modelId="{10135068-1CD1-4769-9CB1-BA1D50652DA2}" type="presParOf" srcId="{8E9FE812-11B8-4E63-9C5D-2E611EE6C985}" destId="{A3DC9527-C549-45BD-B95E-DDFBE61D00E6}" srcOrd="1" destOrd="0" presId="urn:microsoft.com/office/officeart/2005/8/layout/bProcess4"/>
    <dgm:cxn modelId="{C562C133-776B-4787-AFC9-5E36085CE2A3}" type="presParOf" srcId="{773C9B6E-DCD9-46A1-8C7C-6793B55C67FE}" destId="{26E89BC3-4E1E-4596-8AEA-9DC664FBBCCB}" srcOrd="15" destOrd="0" presId="urn:microsoft.com/office/officeart/2005/8/layout/bProcess4"/>
    <dgm:cxn modelId="{1DE9C088-A276-493E-857D-55CADFFC831F}" type="presParOf" srcId="{773C9B6E-DCD9-46A1-8C7C-6793B55C67FE}" destId="{EE7F855D-5560-4497-BC03-24D06C868FEA}" srcOrd="16" destOrd="0" presId="urn:microsoft.com/office/officeart/2005/8/layout/bProcess4"/>
    <dgm:cxn modelId="{DAFC711D-6B80-4A93-BD2E-4E12A7CDADF9}" type="presParOf" srcId="{EE7F855D-5560-4497-BC03-24D06C868FEA}" destId="{95F10CDE-82ED-4DE8-9883-286F923B0CB6}" srcOrd="0" destOrd="0" presId="urn:microsoft.com/office/officeart/2005/8/layout/bProcess4"/>
    <dgm:cxn modelId="{193ED556-CEB4-4368-8E35-577DF4257288}" type="presParOf" srcId="{EE7F855D-5560-4497-BC03-24D06C868FEA}" destId="{065C2F45-336E-436E-8439-847B3CB4C69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FF6E3-FFC1-434F-935E-89CA8DA616CD}">
      <dsp:nvSpPr>
        <dsp:cNvPr id="0" name=""/>
        <dsp:cNvSpPr/>
      </dsp:nvSpPr>
      <dsp:spPr>
        <a:xfrm>
          <a:off x="556261" y="0"/>
          <a:ext cx="6304300" cy="3764305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50ABD-462B-4492-838D-685CA0046102}">
      <dsp:nvSpPr>
        <dsp:cNvPr id="0" name=""/>
        <dsp:cNvSpPr/>
      </dsp:nvSpPr>
      <dsp:spPr>
        <a:xfrm>
          <a:off x="251331" y="1129291"/>
          <a:ext cx="2225047" cy="150572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dirty="0" smtClean="0"/>
            <a:t>Fase 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dirty="0" smtClean="0"/>
            <a:t>Sitio web de Preguntas tributarias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24834" y="1202794"/>
        <a:ext cx="2078041" cy="1358716"/>
      </dsp:txXfrm>
    </dsp:sp>
    <dsp:sp modelId="{F0736BF0-4901-4FFD-8EB3-66AFB307CDD4}">
      <dsp:nvSpPr>
        <dsp:cNvPr id="0" name=""/>
        <dsp:cNvSpPr/>
      </dsp:nvSpPr>
      <dsp:spPr>
        <a:xfrm>
          <a:off x="2595888" y="1129291"/>
          <a:ext cx="2225047" cy="1505722"/>
        </a:xfrm>
        <a:prstGeom prst="roundRect">
          <a:avLst/>
        </a:prstGeom>
        <a:solidFill>
          <a:schemeClr val="accent5">
            <a:hueOff val="-1548258"/>
            <a:satOff val="15522"/>
            <a:lumOff val="-10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dirty="0" smtClean="0"/>
            <a:t>Fase 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dirty="0" smtClean="0"/>
            <a:t>Número único de teléfono para la atención de consultas tributarias</a:t>
          </a:r>
          <a:endParaRPr lang="en-US" sz="1400" kern="1200" dirty="0"/>
        </a:p>
      </dsp:txBody>
      <dsp:txXfrm>
        <a:off x="2669391" y="1202794"/>
        <a:ext cx="2078041" cy="1358716"/>
      </dsp:txXfrm>
    </dsp:sp>
    <dsp:sp modelId="{34F7C815-6EB9-40C8-9502-27D253BD8B1E}">
      <dsp:nvSpPr>
        <dsp:cNvPr id="0" name=""/>
        <dsp:cNvSpPr/>
      </dsp:nvSpPr>
      <dsp:spPr>
        <a:xfrm>
          <a:off x="4940444" y="1129291"/>
          <a:ext cx="2225047" cy="1505722"/>
        </a:xfrm>
        <a:prstGeom prst="roundRect">
          <a:avLst/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dirty="0" smtClean="0"/>
            <a:t>Fase 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dirty="0" smtClean="0"/>
            <a:t>Establecer las estadísticas necesarias y determinar los requerimientos para el proyecto  de  </a:t>
          </a:r>
          <a:r>
            <a:rPr lang="es-CR" sz="1400" kern="1200" dirty="0" err="1" smtClean="0"/>
            <a:t>Contact</a:t>
          </a:r>
          <a:r>
            <a:rPr lang="es-CR" sz="1400" kern="1200" dirty="0" smtClean="0"/>
            <a:t> Center.</a:t>
          </a:r>
          <a:endParaRPr lang="en-US" sz="1400" kern="1200" dirty="0"/>
        </a:p>
      </dsp:txBody>
      <dsp:txXfrm>
        <a:off x="5013947" y="1202794"/>
        <a:ext cx="2078041" cy="13587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336B1-C05F-4D7B-9AD7-86543AE4703B}">
      <dsp:nvSpPr>
        <dsp:cNvPr id="0" name=""/>
        <dsp:cNvSpPr/>
      </dsp:nvSpPr>
      <dsp:spPr>
        <a:xfrm rot="5400000">
          <a:off x="736274" y="753473"/>
          <a:ext cx="1174911" cy="1418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78E34-43C0-4010-818F-145FA80DA6FD}">
      <dsp:nvSpPr>
        <dsp:cNvPr id="0" name=""/>
        <dsp:cNvSpPr/>
      </dsp:nvSpPr>
      <dsp:spPr>
        <a:xfrm>
          <a:off x="1004828" y="1094"/>
          <a:ext cx="1576275" cy="9457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 dirty="0" err="1" smtClean="0"/>
            <a:t>Brochoure</a:t>
          </a:r>
          <a:r>
            <a:rPr lang="es-CR" sz="1700" kern="1200" dirty="0" smtClean="0"/>
            <a:t> informativos</a:t>
          </a:r>
          <a:endParaRPr lang="en-US" sz="1700" kern="1200" dirty="0"/>
        </a:p>
      </dsp:txBody>
      <dsp:txXfrm>
        <a:off x="1032529" y="28795"/>
        <a:ext cx="1520873" cy="890363"/>
      </dsp:txXfrm>
    </dsp:sp>
    <dsp:sp modelId="{209797A6-0418-4EA3-A563-B9D634AF0505}">
      <dsp:nvSpPr>
        <dsp:cNvPr id="0" name=""/>
        <dsp:cNvSpPr/>
      </dsp:nvSpPr>
      <dsp:spPr>
        <a:xfrm rot="5400000">
          <a:off x="736274" y="1935679"/>
          <a:ext cx="1174911" cy="141864"/>
        </a:xfrm>
        <a:prstGeom prst="rect">
          <a:avLst/>
        </a:prstGeom>
        <a:solidFill>
          <a:schemeClr val="accent5">
            <a:hueOff val="-442360"/>
            <a:satOff val="4435"/>
            <a:lumOff val="-30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EF029-F331-440C-9CDB-AF7986B6764A}">
      <dsp:nvSpPr>
        <dsp:cNvPr id="0" name=""/>
        <dsp:cNvSpPr/>
      </dsp:nvSpPr>
      <dsp:spPr>
        <a:xfrm>
          <a:off x="1004828" y="1183301"/>
          <a:ext cx="1576275" cy="945765"/>
        </a:xfrm>
        <a:prstGeom prst="roundRect">
          <a:avLst>
            <a:gd name="adj" fmla="val 10000"/>
          </a:avLst>
        </a:prstGeom>
        <a:solidFill>
          <a:schemeClr val="accent5">
            <a:hueOff val="-387065"/>
            <a:satOff val="3880"/>
            <a:lumOff val="-26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 dirty="0" smtClean="0"/>
            <a:t>Calendario Tributario</a:t>
          </a:r>
          <a:endParaRPr lang="en-US" sz="1700" kern="1200" dirty="0"/>
        </a:p>
      </dsp:txBody>
      <dsp:txXfrm>
        <a:off x="1032529" y="1211002"/>
        <a:ext cx="1520873" cy="890363"/>
      </dsp:txXfrm>
    </dsp:sp>
    <dsp:sp modelId="{3FC96CCD-09BE-451B-A625-AF93AA8046AC}">
      <dsp:nvSpPr>
        <dsp:cNvPr id="0" name=""/>
        <dsp:cNvSpPr/>
      </dsp:nvSpPr>
      <dsp:spPr>
        <a:xfrm>
          <a:off x="1327378" y="2526782"/>
          <a:ext cx="2089151" cy="141864"/>
        </a:xfrm>
        <a:prstGeom prst="rect">
          <a:avLst/>
        </a:prstGeom>
        <a:solidFill>
          <a:schemeClr val="accent5">
            <a:hueOff val="-884719"/>
            <a:satOff val="8870"/>
            <a:lumOff val="-61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35AA7-0534-4A49-8CA9-4339F4A34991}">
      <dsp:nvSpPr>
        <dsp:cNvPr id="0" name=""/>
        <dsp:cNvSpPr/>
      </dsp:nvSpPr>
      <dsp:spPr>
        <a:xfrm>
          <a:off x="1004828" y="2365507"/>
          <a:ext cx="1576275" cy="945765"/>
        </a:xfrm>
        <a:prstGeom prst="roundRect">
          <a:avLst>
            <a:gd name="adj" fmla="val 10000"/>
          </a:avLst>
        </a:prstGeom>
        <a:solidFill>
          <a:schemeClr val="accent5">
            <a:hueOff val="-774129"/>
            <a:satOff val="7761"/>
            <a:lumOff val="-5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 dirty="0" smtClean="0"/>
            <a:t>Formularios Tributarios</a:t>
          </a:r>
          <a:endParaRPr lang="en-US" sz="1700" kern="1200" dirty="0"/>
        </a:p>
      </dsp:txBody>
      <dsp:txXfrm>
        <a:off x="1032529" y="2393208"/>
        <a:ext cx="1520873" cy="890363"/>
      </dsp:txXfrm>
    </dsp:sp>
    <dsp:sp modelId="{CDB6E391-E547-4390-8015-2DD81F2BB8E3}">
      <dsp:nvSpPr>
        <dsp:cNvPr id="0" name=""/>
        <dsp:cNvSpPr/>
      </dsp:nvSpPr>
      <dsp:spPr>
        <a:xfrm rot="16200000">
          <a:off x="2832721" y="1935679"/>
          <a:ext cx="1174911" cy="141864"/>
        </a:xfrm>
        <a:prstGeom prst="rect">
          <a:avLst/>
        </a:prstGeom>
        <a:solidFill>
          <a:schemeClr val="accent5">
            <a:hueOff val="-1327079"/>
            <a:satOff val="13305"/>
            <a:lumOff val="-92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3FAF29-316A-4264-9BE6-FAA8352A7D73}">
      <dsp:nvSpPr>
        <dsp:cNvPr id="0" name=""/>
        <dsp:cNvSpPr/>
      </dsp:nvSpPr>
      <dsp:spPr>
        <a:xfrm>
          <a:off x="3101274" y="2365507"/>
          <a:ext cx="1576275" cy="945765"/>
        </a:xfrm>
        <a:prstGeom prst="roundRect">
          <a:avLst>
            <a:gd name="adj" fmla="val 10000"/>
          </a:avLst>
        </a:prstGeom>
        <a:solidFill>
          <a:schemeClr val="accent5">
            <a:hueOff val="-1161194"/>
            <a:satOff val="11641"/>
            <a:lumOff val="-80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 dirty="0" smtClean="0"/>
            <a:t>Guías paso a paso</a:t>
          </a:r>
          <a:endParaRPr lang="en-US" sz="1700" kern="1200" dirty="0"/>
        </a:p>
      </dsp:txBody>
      <dsp:txXfrm>
        <a:off x="3128975" y="2393208"/>
        <a:ext cx="1520873" cy="890363"/>
      </dsp:txXfrm>
    </dsp:sp>
    <dsp:sp modelId="{E2E49557-3B69-43F9-A9E2-812B1634B116}">
      <dsp:nvSpPr>
        <dsp:cNvPr id="0" name=""/>
        <dsp:cNvSpPr/>
      </dsp:nvSpPr>
      <dsp:spPr>
        <a:xfrm rot="16200000">
          <a:off x="2832721" y="753473"/>
          <a:ext cx="1174911" cy="141864"/>
        </a:xfrm>
        <a:prstGeom prst="rect">
          <a:avLst/>
        </a:prstGeom>
        <a:solidFill>
          <a:schemeClr val="accent5">
            <a:hueOff val="-1769438"/>
            <a:satOff val="17739"/>
            <a:lumOff val="-123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671315-953E-41E7-9D6D-884D537D45DD}">
      <dsp:nvSpPr>
        <dsp:cNvPr id="0" name=""/>
        <dsp:cNvSpPr/>
      </dsp:nvSpPr>
      <dsp:spPr>
        <a:xfrm>
          <a:off x="3101274" y="1183301"/>
          <a:ext cx="1576275" cy="945765"/>
        </a:xfrm>
        <a:prstGeom prst="roundRect">
          <a:avLst>
            <a:gd name="adj" fmla="val 10000"/>
          </a:avLst>
        </a:prstGeom>
        <a:solidFill>
          <a:schemeClr val="accent5">
            <a:hueOff val="-1548258"/>
            <a:satOff val="15522"/>
            <a:lumOff val="-10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 dirty="0" smtClean="0"/>
            <a:t>Guía resumida de obligaciones tributarias</a:t>
          </a:r>
          <a:endParaRPr lang="en-US" sz="1700" kern="1200" dirty="0"/>
        </a:p>
      </dsp:txBody>
      <dsp:txXfrm>
        <a:off x="3128975" y="1211002"/>
        <a:ext cx="1520873" cy="890363"/>
      </dsp:txXfrm>
    </dsp:sp>
    <dsp:sp modelId="{EB5D958A-8546-4CCC-939C-6BDB35837B90}">
      <dsp:nvSpPr>
        <dsp:cNvPr id="0" name=""/>
        <dsp:cNvSpPr/>
      </dsp:nvSpPr>
      <dsp:spPr>
        <a:xfrm>
          <a:off x="3423824" y="162369"/>
          <a:ext cx="2089151" cy="141864"/>
        </a:xfrm>
        <a:prstGeom prst="rect">
          <a:avLst/>
        </a:prstGeom>
        <a:solidFill>
          <a:schemeClr val="accent5">
            <a:hueOff val="-2211798"/>
            <a:satOff val="22174"/>
            <a:lumOff val="-154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7EEA7-C0E3-42FE-8DED-A70666E84F56}">
      <dsp:nvSpPr>
        <dsp:cNvPr id="0" name=""/>
        <dsp:cNvSpPr/>
      </dsp:nvSpPr>
      <dsp:spPr>
        <a:xfrm>
          <a:off x="3101274" y="1094"/>
          <a:ext cx="1576275" cy="945765"/>
        </a:xfrm>
        <a:prstGeom prst="roundRect">
          <a:avLst>
            <a:gd name="adj" fmla="val 10000"/>
          </a:avLst>
        </a:prstGeom>
        <a:solidFill>
          <a:schemeClr val="accent5">
            <a:hueOff val="-1935323"/>
            <a:satOff val="19402"/>
            <a:lumOff val="-134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 dirty="0" smtClean="0"/>
            <a:t>Leyes y reglamentos tributarios</a:t>
          </a:r>
          <a:endParaRPr lang="en-US" sz="1700" kern="1200" dirty="0"/>
        </a:p>
      </dsp:txBody>
      <dsp:txXfrm>
        <a:off x="3128975" y="28795"/>
        <a:ext cx="1520873" cy="890363"/>
      </dsp:txXfrm>
    </dsp:sp>
    <dsp:sp modelId="{37488648-B72D-4456-B9B0-E970058C5962}">
      <dsp:nvSpPr>
        <dsp:cNvPr id="0" name=""/>
        <dsp:cNvSpPr/>
      </dsp:nvSpPr>
      <dsp:spPr>
        <a:xfrm rot="5400000">
          <a:off x="4929167" y="753473"/>
          <a:ext cx="1174911" cy="141864"/>
        </a:xfrm>
        <a:prstGeom prst="rect">
          <a:avLst/>
        </a:prstGeom>
        <a:solidFill>
          <a:schemeClr val="accent5">
            <a:hueOff val="-2654157"/>
            <a:satOff val="26609"/>
            <a:lumOff val="-184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AA9AF-6629-4A67-AD1C-00A955FA8A30}">
      <dsp:nvSpPr>
        <dsp:cNvPr id="0" name=""/>
        <dsp:cNvSpPr/>
      </dsp:nvSpPr>
      <dsp:spPr>
        <a:xfrm>
          <a:off x="5197720" y="1094"/>
          <a:ext cx="1576275" cy="945765"/>
        </a:xfrm>
        <a:prstGeom prst="roundRect">
          <a:avLst>
            <a:gd name="adj" fmla="val 10000"/>
          </a:avLst>
        </a:prstGeom>
        <a:solidFill>
          <a:schemeClr val="accent5">
            <a:hueOff val="-2322388"/>
            <a:satOff val="23283"/>
            <a:lumOff val="-16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 dirty="0" smtClean="0"/>
            <a:t>Trámites tributarios</a:t>
          </a:r>
          <a:endParaRPr lang="en-US" sz="1700" kern="1200" dirty="0"/>
        </a:p>
      </dsp:txBody>
      <dsp:txXfrm>
        <a:off x="5225421" y="28795"/>
        <a:ext cx="1520873" cy="890363"/>
      </dsp:txXfrm>
    </dsp:sp>
    <dsp:sp modelId="{F4EC21F5-7BD6-4D6A-87FF-FE8AE1C67D4F}">
      <dsp:nvSpPr>
        <dsp:cNvPr id="0" name=""/>
        <dsp:cNvSpPr/>
      </dsp:nvSpPr>
      <dsp:spPr>
        <a:xfrm rot="5400000">
          <a:off x="4929167" y="1935679"/>
          <a:ext cx="1174911" cy="141864"/>
        </a:xfrm>
        <a:prstGeom prst="rect">
          <a:avLst/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C2F45-336E-436E-8439-847B3CB4C69A}">
      <dsp:nvSpPr>
        <dsp:cNvPr id="0" name=""/>
        <dsp:cNvSpPr/>
      </dsp:nvSpPr>
      <dsp:spPr>
        <a:xfrm>
          <a:off x="5197720" y="1183301"/>
          <a:ext cx="1576275" cy="945765"/>
        </a:xfrm>
        <a:prstGeom prst="roundRect">
          <a:avLst>
            <a:gd name="adj" fmla="val 10000"/>
          </a:avLst>
        </a:prstGeom>
        <a:solidFill>
          <a:schemeClr val="accent5">
            <a:hueOff val="-2709452"/>
            <a:satOff val="27163"/>
            <a:lumOff val="-188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 dirty="0" smtClean="0"/>
            <a:t>Manuales de programas de ayuda</a:t>
          </a:r>
          <a:endParaRPr lang="en-US" sz="1700" kern="1200" dirty="0"/>
        </a:p>
      </dsp:txBody>
      <dsp:txXfrm>
        <a:off x="5225421" y="1211002"/>
        <a:ext cx="1520873" cy="890363"/>
      </dsp:txXfrm>
    </dsp:sp>
    <dsp:sp modelId="{BD49AEBD-1D67-4ABD-90FA-CD95D138F6BD}">
      <dsp:nvSpPr>
        <dsp:cNvPr id="0" name=""/>
        <dsp:cNvSpPr/>
      </dsp:nvSpPr>
      <dsp:spPr>
        <a:xfrm>
          <a:off x="5197720" y="2365507"/>
          <a:ext cx="1576275" cy="945765"/>
        </a:xfrm>
        <a:prstGeom prst="roundRect">
          <a:avLst>
            <a:gd name="adj" fmla="val 10000"/>
          </a:avLst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 dirty="0" smtClean="0"/>
            <a:t>Entre otros</a:t>
          </a:r>
          <a:endParaRPr lang="en-US" sz="1700" kern="1200" dirty="0"/>
        </a:p>
      </dsp:txBody>
      <dsp:txXfrm>
        <a:off x="5225421" y="2393208"/>
        <a:ext cx="1520873" cy="890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0.04651</cdr:x>
      <cdr:y>0.90909</cdr:y>
    </cdr:from>
    <cdr:to>
      <cdr:x>0.93023</cdr:x>
      <cdr:y>0.9697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88032" y="4320480"/>
          <a:ext cx="547260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0.0814</cdr:x>
      <cdr:y>0.80597</cdr:y>
    </cdr:from>
    <cdr:to>
      <cdr:x>0.67442</cdr:x>
      <cdr:y>0.92424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616396" y="3857652"/>
          <a:ext cx="4490601" cy="566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R" dirty="0" smtClean="0"/>
        </a:p>
        <a:p xmlns:a="http://schemas.openxmlformats.org/drawingml/2006/main">
          <a:r>
            <a:rPr lang="es-CR" dirty="0" smtClean="0"/>
            <a:t>Registro de contribuyentes en el SIIAT a febrero de 2013</a:t>
          </a:r>
          <a:endParaRPr lang="es-ES" sz="1100" dirty="0"/>
        </a:p>
      </cdr:txBody>
    </cdr:sp>
  </cdr:relSizeAnchor>
  <cdr:relSizeAnchor xmlns:cdr="http://schemas.openxmlformats.org/drawingml/2006/chartDrawing">
    <cdr:from>
      <cdr:x>0.76257</cdr:x>
      <cdr:y>0.22388</cdr:y>
    </cdr:from>
    <cdr:to>
      <cdr:x>1</cdr:x>
      <cdr:y>0.80597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857916" y="1071570"/>
          <a:ext cx="1797892" cy="278608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0.74528</cdr:x>
      <cdr:y>0.74627</cdr:y>
    </cdr:from>
    <cdr:to>
      <cdr:x>0.92453</cdr:x>
      <cdr:y>0.77612</cdr:y>
    </cdr:to>
    <cdr:sp macro="" textlink="">
      <cdr:nvSpPr>
        <cdr:cNvPr id="6" name="5 CuadroTexto"/>
        <cdr:cNvSpPr txBox="1"/>
      </cdr:nvSpPr>
      <cdr:spPr>
        <a:xfrm xmlns:a="http://schemas.openxmlformats.org/drawingml/2006/main">
          <a:off x="5643602" y="3571900"/>
          <a:ext cx="1357322" cy="142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ES" sz="1100" b="1" dirty="0" smtClean="0"/>
            <a:t>TOTAL</a:t>
          </a:r>
          <a:endParaRPr lang="es-ES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44AD33A-0AD9-4435-8D9F-BCC86C11754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78716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077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87850"/>
            <a:ext cx="54864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noProof="0" smtClean="0"/>
              <a:t>Haga clic para modificar el estilo de texto del patrón</a:t>
            </a:r>
          </a:p>
          <a:p>
            <a:pPr lvl="1"/>
            <a:r>
              <a:rPr lang="es-MX" noProof="0" smtClean="0"/>
              <a:t>Segundo nivel</a:t>
            </a:r>
          </a:p>
          <a:p>
            <a:pPr lvl="2"/>
            <a:r>
              <a:rPr lang="es-MX" noProof="0" smtClean="0"/>
              <a:t>Tercer nivel</a:t>
            </a:r>
          </a:p>
          <a:p>
            <a:pPr lvl="3"/>
            <a:r>
              <a:rPr lang="es-MX" noProof="0" smtClean="0"/>
              <a:t>Cuarto nivel</a:t>
            </a:r>
          </a:p>
          <a:p>
            <a:pPr lvl="4"/>
            <a:r>
              <a:rPr lang="es-MX" noProof="0" smtClean="0"/>
              <a:t>Quinto nivel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311EE57-354C-4172-80B4-84BBDF25E71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39443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91051-C673-4EF3-8843-D3CA5208A4E5}" type="slidenum">
              <a:rPr lang="es-MX" smtClean="0">
                <a:cs typeface="Arial" charset="0"/>
              </a:rPr>
              <a:pPr/>
              <a:t>6</a:t>
            </a:fld>
            <a:endParaRPr lang="es-MX" smtClean="0"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16450" cy="3462337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6263"/>
            <a:ext cx="5029200" cy="415607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z="24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91051-C673-4EF3-8843-D3CA5208A4E5}" type="slidenum">
              <a:rPr lang="es-MX" smtClean="0">
                <a:cs typeface="Arial" charset="0"/>
              </a:rPr>
              <a:pPr/>
              <a:t>7</a:t>
            </a:fld>
            <a:endParaRPr lang="es-MX" smtClean="0"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16450" cy="3462337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6263"/>
            <a:ext cx="5029200" cy="415607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z="24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91051-C673-4EF3-8843-D3CA5208A4E5}" type="slidenum">
              <a:rPr lang="es-MX" smtClean="0">
                <a:cs typeface="Arial" charset="0"/>
              </a:rPr>
              <a:pPr/>
              <a:t>8</a:t>
            </a:fld>
            <a:endParaRPr lang="es-MX" smtClean="0"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16450" cy="3462337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6263"/>
            <a:ext cx="5029200" cy="415607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z="24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91051-C673-4EF3-8843-D3CA5208A4E5}" type="slidenum">
              <a:rPr lang="es-MX" smtClean="0">
                <a:cs typeface="Arial" charset="0"/>
              </a:rPr>
              <a:pPr/>
              <a:t>9</a:t>
            </a:fld>
            <a:endParaRPr lang="es-MX" smtClean="0"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16450" cy="3462337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6263"/>
            <a:ext cx="5029200" cy="415607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z="24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91051-C673-4EF3-8843-D3CA5208A4E5}" type="slidenum">
              <a:rPr lang="es-MX" smtClean="0">
                <a:cs typeface="Arial" charset="0"/>
              </a:rPr>
              <a:pPr/>
              <a:t>10</a:t>
            </a:fld>
            <a:endParaRPr lang="es-MX" smtClean="0"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16450" cy="3462337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6263"/>
            <a:ext cx="5029200" cy="415607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z="24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91051-C673-4EF3-8843-D3CA5208A4E5}" type="slidenum">
              <a:rPr lang="es-MX" smtClean="0">
                <a:cs typeface="Arial" charset="0"/>
              </a:rPr>
              <a:pPr/>
              <a:t>11</a:t>
            </a:fld>
            <a:endParaRPr lang="es-MX" smtClean="0"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16450" cy="3462337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6263"/>
            <a:ext cx="5029200" cy="415607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z="24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91051-C673-4EF3-8843-D3CA5208A4E5}" type="slidenum">
              <a:rPr lang="es-MX" smtClean="0">
                <a:cs typeface="Arial" charset="0"/>
              </a:rPr>
              <a:pPr/>
              <a:t>12</a:t>
            </a:fld>
            <a:endParaRPr lang="es-MX" smtClean="0"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16450" cy="3462337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6263"/>
            <a:ext cx="5029200" cy="415607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z="24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91051-C673-4EF3-8843-D3CA5208A4E5}" type="slidenum">
              <a:rPr lang="es-MX" smtClean="0">
                <a:cs typeface="Arial" charset="0"/>
              </a:rPr>
              <a:pPr/>
              <a:t>13</a:t>
            </a:fld>
            <a:endParaRPr lang="es-MX" smtClean="0"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16450" cy="3462337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6263"/>
            <a:ext cx="5029200" cy="415607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z="24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91051-C673-4EF3-8843-D3CA5208A4E5}" type="slidenum">
              <a:rPr lang="es-MX" smtClean="0">
                <a:cs typeface="Arial" charset="0"/>
              </a:rPr>
              <a:pPr/>
              <a:t>14</a:t>
            </a:fld>
            <a:endParaRPr lang="es-MX" smtClean="0"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16450" cy="3462337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6263"/>
            <a:ext cx="5029200" cy="415607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z="24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0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1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2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9CDC-B422-40ED-934F-91DDDC9408E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3DDB8-50EF-4538-91CB-394D5D030A6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5" name="4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 Conector recto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2E835-3428-497A-BB6A-3FC751DA191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70078-2F61-4EE8-A886-C8EF7151C93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A58DB-F980-4582-8B88-70FD0189C56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BFAA5-9254-468B-8D15-F825A37D74C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B0058-F3CB-4458-A7B0-380B9F33B3F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3CDA2-1AD8-445D-8076-ECAD98FED13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3" name="2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4205E-5DC0-4D12-A709-B6526D56469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6" name="5 Conector recto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  <p:sp>
        <p:nvSpPr>
          <p:cNvPr id="7" name="6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A9C52-1B8D-42E7-BFCF-B2E4B846141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CD54E-BC24-48D4-870C-5F94ABB6FC5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2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19C3F3E-8FD5-43F9-9C3A-7AD9B7DAB97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3" r:id="rId2"/>
    <p:sldLayoutId id="2147483728" r:id="rId3"/>
    <p:sldLayoutId id="2147483724" r:id="rId4"/>
    <p:sldLayoutId id="2147483725" r:id="rId5"/>
    <p:sldLayoutId id="2147483729" r:id="rId6"/>
    <p:sldLayoutId id="2147483730" r:id="rId7"/>
    <p:sldLayoutId id="2147483731" r:id="rId8"/>
    <p:sldLayoutId id="2147483732" r:id="rId9"/>
    <p:sldLayoutId id="2147483726" r:id="rId10"/>
    <p:sldLayoutId id="21474837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CE116B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s.wikipedia.org/wiki/Archivo:Coat_of_arms_of_Costa_Rica.svg" TargetMode="External"/><Relationship Id="rId5" Type="http://schemas.openxmlformats.org/officeDocument/2006/relationships/image" Target="../media/image4.png"/><Relationship Id="rId4" Type="http://schemas.openxmlformats.org/officeDocument/2006/relationships/hyperlink" Target="//commons.wikimedia.org/wiki/File:Flag_of_Costa_Rica.sv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http://www.zonu.com/mapas_costa_rica/Costa_Rica_Political_Map_2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86116" y="5943600"/>
            <a:ext cx="5705484" cy="914400"/>
          </a:xfrm>
        </p:spPr>
        <p:txBody>
          <a:bodyPr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MX" dirty="0" smtClean="0"/>
          </a:p>
          <a:p>
            <a:r>
              <a:rPr lang="es-ES" sz="4300" i="1" dirty="0" smtClean="0"/>
              <a:t>Subdirección de Información y Asistencia al Contribuyente</a:t>
            </a:r>
          </a:p>
          <a:p>
            <a:r>
              <a:rPr lang="es-CR" sz="4300" i="1" dirty="0" smtClean="0"/>
              <a:t>Dirección de Servicio al Contribuyente 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MX" sz="8800" dirty="0" smtClean="0"/>
          </a:p>
        </p:txBody>
      </p:sp>
      <p:pic>
        <p:nvPicPr>
          <p:cNvPr id="16" name="Imagen 15" descr="fondo para tutorial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52"/>
            <a:ext cx="9144000" cy="6858000"/>
          </a:xfrm>
          <a:prstGeom prst="rect">
            <a:avLst/>
          </a:prstGeom>
        </p:spPr>
      </p:pic>
      <p:sp>
        <p:nvSpPr>
          <p:cNvPr id="17" name="1 CuadroTexto"/>
          <p:cNvSpPr txBox="1"/>
          <p:nvPr/>
        </p:nvSpPr>
        <p:spPr>
          <a:xfrm>
            <a:off x="1187624" y="2924944"/>
            <a:ext cx="67687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R" sz="2000" b="1" dirty="0" smtClean="0"/>
              <a:t> </a:t>
            </a:r>
            <a:r>
              <a:rPr lang="es-CR" sz="3200" b="1" dirty="0" smtClean="0"/>
              <a:t>Servicios de Información y Asistencia al Contribuyente</a:t>
            </a:r>
            <a:endParaRPr lang="es-ES" sz="3200" b="1" dirty="0" smtClean="0"/>
          </a:p>
        </p:txBody>
      </p:sp>
      <p:pic>
        <p:nvPicPr>
          <p:cNvPr id="18" name="7 Imagen" descr="Logo-MH-nuevo (3)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0"/>
            <a:ext cx="15478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286116" y="5251092"/>
            <a:ext cx="34290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dirty="0" smtClean="0"/>
          </a:p>
          <a:p>
            <a:pPr algn="ctr"/>
            <a:r>
              <a:rPr lang="es-ES" sz="1600" b="1" dirty="0" smtClean="0"/>
              <a:t>Dirección </a:t>
            </a:r>
            <a:r>
              <a:rPr lang="es-ES" sz="1600" b="1" dirty="0" smtClean="0"/>
              <a:t>General de </a:t>
            </a:r>
            <a:r>
              <a:rPr lang="es-ES" sz="1600" b="1" dirty="0" smtClean="0"/>
              <a:t>Tributación Costa </a:t>
            </a:r>
            <a:r>
              <a:rPr lang="es-ES" sz="1600" b="1" dirty="0" smtClean="0"/>
              <a:t>Rica</a:t>
            </a:r>
            <a:endParaRPr lang="es-ES" sz="1600" b="1" dirty="0"/>
          </a:p>
        </p:txBody>
      </p:sp>
      <p:pic>
        <p:nvPicPr>
          <p:cNvPr id="17410" name="Picture 2" descr="Flag of Costa Rica.sv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855767"/>
            <a:ext cx="1928826" cy="1430753"/>
          </a:xfrm>
          <a:prstGeom prst="rect">
            <a:avLst/>
          </a:prstGeom>
          <a:noFill/>
        </p:spPr>
      </p:pic>
      <p:pic>
        <p:nvPicPr>
          <p:cNvPr id="17412" name="Picture 4" descr="Coat of arms of Costa Rica.sv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3837" y="4714884"/>
            <a:ext cx="1570130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fondo para tutoriale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7 Imagen" descr="Logo-MH-nuevo (3)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0"/>
            <a:ext cx="15478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0" y="981075"/>
            <a:ext cx="942975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30000"/>
              </a:lnSpc>
              <a:defRPr/>
            </a:pPr>
            <a:r>
              <a:rPr lang="es-ES_tradnl" sz="3600" dirty="0">
                <a:latin typeface="+mj-lt"/>
                <a:cs typeface="+mn-cs"/>
              </a:rPr>
              <a:t> </a:t>
            </a:r>
            <a:r>
              <a:rPr lang="es-ES_tradnl" sz="3600" dirty="0" smtClean="0">
                <a:latin typeface="+mj-lt"/>
                <a:cs typeface="+mn-cs"/>
              </a:rPr>
              <a:t> </a:t>
            </a:r>
            <a:endParaRPr lang="es-ES_tradnl" sz="3600" dirty="0">
              <a:solidFill>
                <a:schemeClr val="bg2">
                  <a:lumMod val="50000"/>
                </a:schemeClr>
              </a:solidFill>
              <a:latin typeface="Century Gothic"/>
              <a:cs typeface="+mn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09600" y="1600200"/>
            <a:ext cx="8001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3200" b="1" dirty="0" smtClean="0"/>
              <a:t>Estrategia de Implementación </a:t>
            </a:r>
            <a:endParaRPr lang="es-ES" sz="3200" b="1" dirty="0"/>
          </a:p>
        </p:txBody>
      </p:sp>
      <p:sp>
        <p:nvSpPr>
          <p:cNvPr id="19" name="CuadroTexto 17"/>
          <p:cNvSpPr txBox="1"/>
          <p:nvPr/>
        </p:nvSpPr>
        <p:spPr>
          <a:xfrm>
            <a:off x="609600" y="2714620"/>
            <a:ext cx="777882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000" dirty="0" smtClean="0"/>
              <a:t>F</a:t>
            </a:r>
            <a:r>
              <a:rPr lang="es-CR" sz="2000" dirty="0" smtClean="0"/>
              <a:t>uncionará </a:t>
            </a:r>
            <a:r>
              <a:rPr lang="es-CR" sz="2000" dirty="0"/>
              <a:t>de manera descentralizada, es decir las llamadas que ingresen al </a:t>
            </a:r>
            <a:r>
              <a:rPr lang="es-CR" sz="2000" dirty="0" smtClean="0"/>
              <a:t>mismo único, </a:t>
            </a:r>
            <a:r>
              <a:rPr lang="es-CR" sz="2000" dirty="0"/>
              <a:t>se distribuirán hacia los diferentes números de teléfono establecidos en las distintas administraciones tributarias del </a:t>
            </a:r>
            <a:r>
              <a:rPr lang="es-CR" sz="2000" dirty="0" smtClean="0"/>
              <a:t>país</a:t>
            </a:r>
            <a:r>
              <a:rPr lang="es-CR" sz="2000" dirty="0"/>
              <a:t>,</a:t>
            </a:r>
            <a:r>
              <a:rPr lang="es-CR" sz="2000" dirty="0" smtClean="0"/>
              <a:t> </a:t>
            </a:r>
            <a:r>
              <a:rPr lang="es-CR" sz="2000" dirty="0"/>
              <a:t>excepto para la Dirección de Grandes Contribuyentes que brindan un servicio personalizado</a:t>
            </a:r>
            <a:r>
              <a:rPr lang="es-CR" sz="2000" dirty="0" smtClean="0"/>
              <a:t>.</a:t>
            </a:r>
            <a:endParaRPr lang="en-U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276330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fondo para tutoriale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1771"/>
            <a:ext cx="9144000" cy="6858000"/>
          </a:xfrm>
          <a:prstGeom prst="rect">
            <a:avLst/>
          </a:prstGeom>
        </p:spPr>
      </p:pic>
      <p:pic>
        <p:nvPicPr>
          <p:cNvPr id="12" name="7 Imagen" descr="Logo-MH-nuevo (3)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0"/>
            <a:ext cx="15478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0" y="981075"/>
            <a:ext cx="942975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30000"/>
              </a:lnSpc>
              <a:defRPr/>
            </a:pPr>
            <a:r>
              <a:rPr lang="es-ES_tradnl" sz="3600" dirty="0">
                <a:latin typeface="+mj-lt"/>
                <a:cs typeface="+mn-cs"/>
              </a:rPr>
              <a:t> </a:t>
            </a:r>
            <a:r>
              <a:rPr lang="es-ES_tradnl" sz="3600" dirty="0" smtClean="0">
                <a:latin typeface="+mj-lt"/>
                <a:cs typeface="+mn-cs"/>
              </a:rPr>
              <a:t> </a:t>
            </a:r>
            <a:endParaRPr lang="es-ES_tradnl" sz="3600" dirty="0">
              <a:solidFill>
                <a:schemeClr val="bg2">
                  <a:lumMod val="50000"/>
                </a:schemeClr>
              </a:solidFill>
              <a:latin typeface="Century Gothic"/>
              <a:cs typeface="+mn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09600" y="1600200"/>
            <a:ext cx="8001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3200" b="1" dirty="0" smtClean="0"/>
              <a:t>Tipos </a:t>
            </a:r>
            <a:r>
              <a:rPr lang="es-ES" sz="3200" b="1" dirty="0" smtClean="0"/>
              <a:t>consultas</a:t>
            </a:r>
            <a:endParaRPr lang="es-ES" sz="3200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1786200978"/>
              </p:ext>
            </p:extLst>
          </p:nvPr>
        </p:nvGraphicFramePr>
        <p:xfrm>
          <a:off x="609600" y="2420888"/>
          <a:ext cx="777882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597884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fondo para tutoriale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7 Imagen" descr="Logo-MH-nuevo (3)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0"/>
            <a:ext cx="15478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1691680" y="394275"/>
            <a:ext cx="9429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/>
            <a:r>
              <a:rPr lang="es-CR" sz="3600" dirty="0"/>
              <a:t>Sitio web de </a:t>
            </a:r>
            <a:r>
              <a:rPr lang="es-CR" sz="3600" dirty="0" smtClean="0"/>
              <a:t>preguntas </a:t>
            </a:r>
            <a:r>
              <a:rPr lang="es-CR" sz="3600" dirty="0"/>
              <a:t>tributarias </a:t>
            </a:r>
          </a:p>
        </p:txBody>
      </p:sp>
      <p:sp>
        <p:nvSpPr>
          <p:cNvPr id="19" name="CuadroTexto 17"/>
          <p:cNvSpPr txBox="1"/>
          <p:nvPr/>
        </p:nvSpPr>
        <p:spPr>
          <a:xfrm>
            <a:off x="971600" y="242088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pic>
        <p:nvPicPr>
          <p:cNvPr id="4098" name="Imagen 3" descr="image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1" y="1556791"/>
            <a:ext cx="8941245" cy="420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4 Flecha izquierda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3333" r="-33333"/>
          <a:stretch>
            <a:fillRect/>
          </a:stretch>
        </p:blipFill>
        <p:spPr bwMode="auto">
          <a:xfrm>
            <a:off x="2125776" y="2558703"/>
            <a:ext cx="619125" cy="64770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xmlns="" val="127531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fondo para tutoriale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7 Imagen" descr="Logo-MH-nuevo (3)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0"/>
            <a:ext cx="15478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0" y="981075"/>
            <a:ext cx="942975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30000"/>
              </a:lnSpc>
              <a:defRPr/>
            </a:pPr>
            <a:r>
              <a:rPr lang="es-ES_tradnl" sz="3600" dirty="0">
                <a:latin typeface="+mj-lt"/>
                <a:cs typeface="+mn-cs"/>
              </a:rPr>
              <a:t> </a:t>
            </a:r>
            <a:r>
              <a:rPr lang="es-ES_tradnl" sz="3600" dirty="0" smtClean="0">
                <a:latin typeface="+mj-lt"/>
                <a:cs typeface="+mn-cs"/>
              </a:rPr>
              <a:t> </a:t>
            </a:r>
            <a:endParaRPr lang="es-ES_tradnl" sz="3600" dirty="0">
              <a:solidFill>
                <a:schemeClr val="bg2">
                  <a:lumMod val="50000"/>
                </a:schemeClr>
              </a:solidFill>
              <a:latin typeface="Century Gothic"/>
              <a:cs typeface="+mn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09600" y="1600200"/>
            <a:ext cx="8001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3200" b="1" dirty="0" smtClean="0"/>
              <a:t>Fases a ejecutar</a:t>
            </a:r>
            <a:endParaRPr lang="es-ES" sz="3200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468073124"/>
              </p:ext>
            </p:extLst>
          </p:nvPr>
        </p:nvGraphicFramePr>
        <p:xfrm>
          <a:off x="971600" y="2184975"/>
          <a:ext cx="7416824" cy="3764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6 Llamada de nube"/>
          <p:cNvSpPr/>
          <p:nvPr/>
        </p:nvSpPr>
        <p:spPr>
          <a:xfrm>
            <a:off x="1203715" y="2632787"/>
            <a:ext cx="1728192" cy="7920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400" dirty="0"/>
              <a:t>R</a:t>
            </a:r>
            <a:r>
              <a:rPr lang="es-CR" sz="1400" dirty="0" smtClean="0"/>
              <a:t>ealizado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657470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fondo para tutoriale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7 Imagen" descr="Logo-MH-nuevo (3)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0"/>
            <a:ext cx="15478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0" y="981075"/>
            <a:ext cx="942975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30000"/>
              </a:lnSpc>
              <a:defRPr/>
            </a:pPr>
            <a:r>
              <a:rPr lang="es-ES_tradnl" sz="3600" dirty="0">
                <a:latin typeface="+mj-lt"/>
                <a:cs typeface="+mn-cs"/>
              </a:rPr>
              <a:t> </a:t>
            </a:r>
            <a:r>
              <a:rPr lang="es-ES_tradnl" sz="3600" dirty="0" smtClean="0">
                <a:latin typeface="+mj-lt"/>
                <a:cs typeface="+mn-cs"/>
              </a:rPr>
              <a:t> </a:t>
            </a:r>
            <a:endParaRPr lang="es-ES_tradnl" sz="3600" dirty="0">
              <a:solidFill>
                <a:schemeClr val="bg2">
                  <a:lumMod val="50000"/>
                </a:schemeClr>
              </a:solidFill>
              <a:latin typeface="Century Gothic"/>
              <a:cs typeface="+mn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09600" y="1600200"/>
            <a:ext cx="8001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2800" b="1" dirty="0" smtClean="0"/>
              <a:t>Documentación de apoyo</a:t>
            </a:r>
            <a:endParaRPr lang="es-ES" sz="2800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2673287387"/>
              </p:ext>
            </p:extLst>
          </p:nvPr>
        </p:nvGraphicFramePr>
        <p:xfrm>
          <a:off x="682588" y="2709607"/>
          <a:ext cx="777882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684547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763688" y="1916832"/>
            <a:ext cx="583264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6300" dirty="0" smtClean="0">
                <a:ln>
                  <a:solidFill>
                    <a:schemeClr val="tx1">
                      <a:lumMod val="50000"/>
                      <a:lumOff val="50000"/>
                      <a:alpha val="9000"/>
                    </a:schemeClr>
                  </a:solidFill>
                </a:ln>
                <a:solidFill>
                  <a:schemeClr val="tx1">
                    <a:lumMod val="65000"/>
                    <a:lumOff val="35000"/>
                    <a:alpha val="9000"/>
                  </a:schemeClr>
                </a:solidFill>
                <a:latin typeface="Century Gothic"/>
              </a:rPr>
              <a:t>Régimen de Tributación Simplificada</a:t>
            </a:r>
            <a:endParaRPr lang="es-ES_tradnl" sz="6300" dirty="0">
              <a:ln>
                <a:solidFill>
                  <a:schemeClr val="tx1">
                    <a:lumMod val="50000"/>
                    <a:lumOff val="50000"/>
                    <a:alpha val="9000"/>
                  </a:schemeClr>
                </a:solidFill>
              </a:ln>
              <a:solidFill>
                <a:schemeClr val="tx1">
                  <a:lumMod val="65000"/>
                  <a:lumOff val="35000"/>
                  <a:alpha val="9000"/>
                </a:schemeClr>
              </a:solidFill>
              <a:latin typeface="Century Gothic"/>
            </a:endParaRPr>
          </a:p>
        </p:txBody>
      </p:sp>
      <p:pic>
        <p:nvPicPr>
          <p:cNvPr id="10" name="Marcador de contenido 9" descr="Fanny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-33246" r="-33246"/>
          <a:stretch>
            <a:fillRect/>
          </a:stretch>
        </p:blipFill>
        <p:spPr/>
      </p:pic>
      <p:pic>
        <p:nvPicPr>
          <p:cNvPr id="11" name="Imagen 10" descr="fondo para tutoriale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7 Imagen" descr="Logo-MH-nuevo (3)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0"/>
            <a:ext cx="15478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27584" y="2852936"/>
            <a:ext cx="685804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r>
              <a:rPr lang="es-CR" sz="3200" b="1" dirty="0" smtClean="0">
                <a:latin typeface="Century Gothic"/>
                <a:cs typeface="+mn-cs"/>
              </a:rPr>
              <a:t>L</a:t>
            </a:r>
            <a:r>
              <a:rPr kumimoji="0" lang="es-C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a</a:t>
            </a:r>
            <a:r>
              <a:rPr kumimoji="0" lang="es-CR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administración tributaria </a:t>
            </a:r>
          </a:p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" pitchFamily="2" charset="2"/>
              <a:buNone/>
              <a:tabLst/>
              <a:defRPr/>
            </a:pPr>
            <a:r>
              <a:rPr kumimoji="0" lang="es-CR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al servicio del ciudadano</a:t>
            </a:r>
            <a:endParaRPr kumimoji="0" lang="es-CR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86116" y="5943600"/>
            <a:ext cx="5705484" cy="914400"/>
          </a:xfrm>
        </p:spPr>
        <p:txBody>
          <a:bodyPr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MX" dirty="0" smtClean="0"/>
          </a:p>
          <a:p>
            <a:r>
              <a:rPr lang="es-ES" sz="4300" i="1" dirty="0" smtClean="0"/>
              <a:t>Subdirección de Información y Asistencia al Contribuyente</a:t>
            </a:r>
          </a:p>
          <a:p>
            <a:r>
              <a:rPr lang="es-CR" sz="4300" i="1" dirty="0" smtClean="0"/>
              <a:t>Dirección de Servicio al Contribuyente 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MX" sz="8800" dirty="0" smtClean="0"/>
          </a:p>
        </p:txBody>
      </p:sp>
      <p:pic>
        <p:nvPicPr>
          <p:cNvPr id="16" name="Imagen 15" descr="fondo para tutorial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7 Imagen" descr="Logo-MH-nuevo (3)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0"/>
            <a:ext cx="15478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Mapa Político de Costa Ric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1557358"/>
            <a:ext cx="5467360" cy="4872038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7286644" y="2500306"/>
            <a:ext cx="135732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Habitantes:</a:t>
            </a:r>
          </a:p>
          <a:p>
            <a:r>
              <a:rPr lang="es-ES" sz="1400" dirty="0" smtClean="0"/>
              <a:t>4 </a:t>
            </a:r>
            <a:r>
              <a:rPr lang="es-ES" sz="1400" dirty="0" smtClean="0"/>
              <a:t>301 </a:t>
            </a:r>
            <a:r>
              <a:rPr lang="es-ES" sz="1400" dirty="0" smtClean="0"/>
              <a:t>712</a:t>
            </a:r>
          </a:p>
          <a:p>
            <a:endParaRPr lang="es-ES" sz="1400" dirty="0" smtClean="0"/>
          </a:p>
          <a:p>
            <a:r>
              <a:rPr lang="es-ES" sz="1400" dirty="0" smtClean="0"/>
              <a:t>Mayores de 15 años:</a:t>
            </a:r>
          </a:p>
          <a:p>
            <a:r>
              <a:rPr lang="es-ES" sz="1400" dirty="0" smtClean="0"/>
              <a:t>3 </a:t>
            </a:r>
            <a:r>
              <a:rPr lang="es-ES" sz="1400" dirty="0" smtClean="0"/>
              <a:t>233 </a:t>
            </a:r>
            <a:r>
              <a:rPr lang="es-ES" sz="1400" dirty="0" smtClean="0"/>
              <a:t>882</a:t>
            </a:r>
          </a:p>
          <a:p>
            <a:endParaRPr lang="es-ES" sz="1400" dirty="0" smtClean="0"/>
          </a:p>
          <a:p>
            <a:r>
              <a:rPr lang="es-ES" sz="1400" dirty="0" smtClean="0"/>
              <a:t>Tasa de desempleo:</a:t>
            </a:r>
          </a:p>
          <a:p>
            <a:r>
              <a:rPr lang="es-ES" sz="1400" dirty="0" smtClean="0"/>
              <a:t> </a:t>
            </a:r>
            <a:r>
              <a:rPr lang="es-ES" sz="1400" dirty="0" smtClean="0"/>
              <a:t>3,4%</a:t>
            </a:r>
          </a:p>
          <a:p>
            <a:endParaRPr lang="es-ES" sz="1400" dirty="0" smtClean="0"/>
          </a:p>
          <a:p>
            <a:r>
              <a:rPr lang="es-ES" sz="1400" dirty="0" smtClean="0"/>
              <a:t>Analfabetismo:</a:t>
            </a:r>
          </a:p>
          <a:p>
            <a:r>
              <a:rPr lang="es-ES" sz="1400" dirty="0" smtClean="0"/>
              <a:t>  </a:t>
            </a:r>
            <a:r>
              <a:rPr lang="es-ES" sz="1400" dirty="0" smtClean="0"/>
              <a:t>2,4%</a:t>
            </a:r>
            <a:endParaRPr lang="es-ES" sz="1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500430" y="57148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</a:rPr>
              <a:t>Costa Rica</a:t>
            </a:r>
            <a:endParaRPr lang="es-E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86116" y="5943600"/>
            <a:ext cx="5705484" cy="914400"/>
          </a:xfrm>
        </p:spPr>
        <p:txBody>
          <a:bodyPr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MX" dirty="0" smtClean="0"/>
          </a:p>
          <a:p>
            <a:r>
              <a:rPr lang="es-ES" sz="4300" i="1" dirty="0" smtClean="0"/>
              <a:t>Subdirección de Información y Asistencia al Contribuyente</a:t>
            </a:r>
          </a:p>
          <a:p>
            <a:r>
              <a:rPr lang="es-CR" sz="4300" i="1" dirty="0" smtClean="0"/>
              <a:t>Dirección de Servicio al Contribuyente 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MX" sz="8800" dirty="0" smtClean="0"/>
          </a:p>
        </p:txBody>
      </p:sp>
      <p:pic>
        <p:nvPicPr>
          <p:cNvPr id="16" name="Imagen 15" descr="fondo para tutorial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0"/>
            <a:ext cx="8858312" cy="6858000"/>
          </a:xfrm>
          <a:prstGeom prst="rect">
            <a:avLst/>
          </a:prstGeom>
        </p:spPr>
      </p:pic>
      <p:pic>
        <p:nvPicPr>
          <p:cNvPr id="18" name="7 Imagen" descr="Logo-MH-nuevo (3)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0"/>
            <a:ext cx="15478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785786" y="1500174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dirty="0" smtClean="0"/>
              <a:t>DIRECCION GENERAL DE TRIBUTACION</a:t>
            </a:r>
            <a:br>
              <a:rPr lang="es-CR" dirty="0" smtClean="0"/>
            </a:br>
            <a:r>
              <a:rPr lang="es-CR" dirty="0" smtClean="0"/>
              <a:t>DISTRIBUCION DE OBLIGADOS TRIBUTARIOS</a:t>
            </a:r>
            <a:endParaRPr lang="es-ES" dirty="0"/>
          </a:p>
        </p:txBody>
      </p:sp>
      <p:graphicFrame>
        <p:nvGraphicFramePr>
          <p:cNvPr id="9" name="6 Gráfico"/>
          <p:cNvGraphicFramePr/>
          <p:nvPr/>
        </p:nvGraphicFramePr>
        <p:xfrm>
          <a:off x="785786" y="1500174"/>
          <a:ext cx="7572428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86116" y="5943600"/>
            <a:ext cx="5705484" cy="914400"/>
          </a:xfrm>
        </p:spPr>
        <p:txBody>
          <a:bodyPr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MX" dirty="0" smtClean="0"/>
          </a:p>
          <a:p>
            <a:r>
              <a:rPr lang="es-ES" sz="4300" i="1" dirty="0" smtClean="0"/>
              <a:t>Subdirección de Información y Asistencia al Contribuyente</a:t>
            </a:r>
          </a:p>
          <a:p>
            <a:r>
              <a:rPr lang="es-CR" sz="4300" i="1" dirty="0" smtClean="0"/>
              <a:t>Dirección de Servicio al Contribuyente 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MX" sz="8800" dirty="0" smtClean="0"/>
          </a:p>
        </p:txBody>
      </p:sp>
      <p:pic>
        <p:nvPicPr>
          <p:cNvPr id="16" name="Imagen 15" descr="fondo para tutorial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7 Imagen" descr="Logo-MH-nuevo (3)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0"/>
            <a:ext cx="15478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8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071802" y="214290"/>
            <a:ext cx="5715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Estructura para la atención de contribuyentes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31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86116" y="5943600"/>
            <a:ext cx="5705484" cy="914400"/>
          </a:xfrm>
        </p:spPr>
        <p:txBody>
          <a:bodyPr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MX" dirty="0" smtClean="0"/>
          </a:p>
          <a:p>
            <a:r>
              <a:rPr lang="es-ES" sz="4300" i="1" dirty="0" smtClean="0"/>
              <a:t>Subdirección de Información y Asistencia al Contribuyente</a:t>
            </a:r>
          </a:p>
          <a:p>
            <a:r>
              <a:rPr lang="es-CR" sz="4300" i="1" dirty="0" smtClean="0"/>
              <a:t>Dirección de Servicio al Contribuyente 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MX" sz="8800" dirty="0" smtClean="0"/>
          </a:p>
        </p:txBody>
      </p:sp>
      <p:pic>
        <p:nvPicPr>
          <p:cNvPr id="16" name="Imagen 15" descr="fondo para tutorial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7 Imagen" descr="Logo-MH-nuevo (3)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0"/>
            <a:ext cx="15478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285852" y="1500175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Servicio al </a:t>
            </a:r>
            <a:r>
              <a:rPr lang="es-ES" b="1" dirty="0" smtClean="0"/>
              <a:t>Contribuyente</a:t>
            </a:r>
          </a:p>
          <a:p>
            <a:pPr algn="ctr"/>
            <a:endParaRPr lang="es-ES" b="1" dirty="0" smtClean="0"/>
          </a:p>
          <a:p>
            <a:pPr algn="ctr"/>
            <a:r>
              <a:rPr lang="es-ES" b="1" dirty="0" smtClean="0"/>
              <a:t>Seguridad </a:t>
            </a:r>
            <a:r>
              <a:rPr lang="es-ES" b="1" dirty="0" smtClean="0"/>
              <a:t>jurídica y derecho de información y asistencia</a:t>
            </a:r>
            <a:endParaRPr lang="en-US" b="1" dirty="0" smtClean="0"/>
          </a:p>
          <a:p>
            <a:pPr algn="ctr"/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285852" y="2714620"/>
            <a:ext cx="671517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Medios para dirigirse a la Administración Tributaria.</a:t>
            </a:r>
            <a:endParaRPr lang="es-ES" dirty="0" smtClean="0"/>
          </a:p>
          <a:p>
            <a:r>
              <a:rPr lang="es-ES" sz="1600" dirty="0" smtClean="0"/>
              <a:t> </a:t>
            </a:r>
          </a:p>
          <a:p>
            <a:pPr algn="just"/>
            <a:r>
              <a:rPr lang="es-ES" sz="800" dirty="0" smtClean="0"/>
              <a:t> </a:t>
            </a:r>
          </a:p>
          <a:p>
            <a:pPr marL="342900" lvl="0" indent="-342900" algn="just">
              <a:buAutoNum type="arabicPeriod"/>
            </a:pPr>
            <a:r>
              <a:rPr lang="es-ES" dirty="0" smtClean="0"/>
              <a:t>Presencial</a:t>
            </a:r>
          </a:p>
          <a:p>
            <a:pPr marL="342900" lvl="0" indent="-342900" algn="just"/>
            <a:endParaRPr lang="es-ES" sz="1400" dirty="0" smtClean="0"/>
          </a:p>
          <a:p>
            <a:pPr lvl="0" algn="just"/>
            <a:r>
              <a:rPr lang="es-ES" dirty="0" smtClean="0"/>
              <a:t>2. Solicitudes </a:t>
            </a:r>
            <a:r>
              <a:rPr lang="es-ES" dirty="0" smtClean="0"/>
              <a:t>de </a:t>
            </a:r>
            <a:r>
              <a:rPr lang="es-ES" dirty="0" smtClean="0"/>
              <a:t>información escritas, telefónicas y e-mail.</a:t>
            </a:r>
          </a:p>
          <a:p>
            <a:pPr lvl="0" algn="just"/>
            <a:endParaRPr lang="es-ES" dirty="0" smtClean="0"/>
          </a:p>
          <a:p>
            <a:pPr lvl="0" algn="just"/>
            <a:r>
              <a:rPr lang="es-ES" dirty="0" smtClean="0"/>
              <a:t>3. Peticiones </a:t>
            </a:r>
            <a:r>
              <a:rPr lang="es-ES" dirty="0" smtClean="0"/>
              <a:t>al amparo del artículo 102 del Código de Normas y Procedimientos Tributarios</a:t>
            </a:r>
            <a:r>
              <a:rPr lang="es-ES" dirty="0" smtClean="0"/>
              <a:t>.</a:t>
            </a:r>
          </a:p>
          <a:p>
            <a:pPr lvl="0" algn="just"/>
            <a:endParaRPr lang="es-ES" dirty="0" smtClean="0"/>
          </a:p>
          <a:p>
            <a:pPr lvl="0" algn="just"/>
            <a:r>
              <a:rPr lang="es-ES" dirty="0" smtClean="0"/>
              <a:t>4. Consultas </a:t>
            </a:r>
            <a:r>
              <a:rPr lang="es-ES" dirty="0" smtClean="0"/>
              <a:t>tributarias al amparo del artículo 119 del Código de Normas y Procedimientos Tributarios</a:t>
            </a:r>
            <a:r>
              <a:rPr lang="es-ES" dirty="0" smtClean="0"/>
              <a:t>.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87731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fondo para tutoriale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7 Imagen" descr="Logo-MH-nuevo (3)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0"/>
            <a:ext cx="15478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0" y="981075"/>
            <a:ext cx="942975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30000"/>
              </a:lnSpc>
              <a:defRPr/>
            </a:pPr>
            <a:r>
              <a:rPr lang="es-ES_tradnl" sz="3600" dirty="0">
                <a:latin typeface="+mj-lt"/>
                <a:cs typeface="+mn-cs"/>
              </a:rPr>
              <a:t> </a:t>
            </a:r>
            <a:r>
              <a:rPr lang="es-ES_tradnl" sz="3600" dirty="0" smtClean="0">
                <a:latin typeface="+mj-lt"/>
                <a:cs typeface="+mn-cs"/>
              </a:rPr>
              <a:t> </a:t>
            </a:r>
            <a:endParaRPr lang="es-ES_tradnl" sz="3600" dirty="0">
              <a:solidFill>
                <a:schemeClr val="bg2">
                  <a:lumMod val="50000"/>
                </a:schemeClr>
              </a:solidFill>
              <a:latin typeface="Century Gothic"/>
              <a:cs typeface="+mn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09600" y="1600200"/>
            <a:ext cx="8001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3200" b="1" dirty="0" smtClean="0"/>
              <a:t>Tipos de </a:t>
            </a:r>
            <a:r>
              <a:rPr lang="es-ES" sz="3200" b="1" dirty="0" smtClean="0"/>
              <a:t>consultas</a:t>
            </a:r>
            <a:endParaRPr lang="es-ES" sz="3200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1786200978"/>
              </p:ext>
            </p:extLst>
          </p:nvPr>
        </p:nvGraphicFramePr>
        <p:xfrm>
          <a:off x="714348" y="2357430"/>
          <a:ext cx="777882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597884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fondo para tutoriale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1771"/>
            <a:ext cx="9144000" cy="6858000"/>
          </a:xfrm>
          <a:prstGeom prst="rect">
            <a:avLst/>
          </a:prstGeom>
        </p:spPr>
      </p:pic>
      <p:pic>
        <p:nvPicPr>
          <p:cNvPr id="12" name="7 Imagen" descr="Logo-MH-nuevo (3)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0"/>
            <a:ext cx="15478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0" y="981075"/>
            <a:ext cx="942975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30000"/>
              </a:lnSpc>
              <a:defRPr/>
            </a:pPr>
            <a:r>
              <a:rPr lang="es-ES_tradnl" sz="3600" dirty="0">
                <a:latin typeface="+mj-lt"/>
                <a:cs typeface="+mn-cs"/>
              </a:rPr>
              <a:t> </a:t>
            </a:r>
            <a:r>
              <a:rPr lang="es-ES_tradnl" sz="3600" dirty="0" smtClean="0">
                <a:latin typeface="+mj-lt"/>
                <a:cs typeface="+mn-cs"/>
              </a:rPr>
              <a:t> </a:t>
            </a:r>
            <a:endParaRPr lang="es-ES_tradnl" sz="3600" dirty="0">
              <a:solidFill>
                <a:schemeClr val="bg2">
                  <a:lumMod val="50000"/>
                </a:schemeClr>
              </a:solidFill>
              <a:latin typeface="Century Gothic"/>
              <a:cs typeface="+mn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09600" y="1600200"/>
            <a:ext cx="8001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3200" b="1" dirty="0" smtClean="0"/>
              <a:t>Formas de consultas</a:t>
            </a:r>
            <a:endParaRPr lang="es-ES" sz="3200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1786200978"/>
              </p:ext>
            </p:extLst>
          </p:nvPr>
        </p:nvGraphicFramePr>
        <p:xfrm>
          <a:off x="609600" y="2428868"/>
          <a:ext cx="7778824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597884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fondo para tutoriale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7 Imagen" descr="Logo-MH-nuevo (3)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0"/>
            <a:ext cx="15478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0" y="981075"/>
            <a:ext cx="942975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30000"/>
              </a:lnSpc>
              <a:defRPr/>
            </a:pPr>
            <a:r>
              <a:rPr lang="es-ES_tradnl" sz="3600" dirty="0">
                <a:latin typeface="+mj-lt"/>
                <a:cs typeface="+mn-cs"/>
              </a:rPr>
              <a:t> </a:t>
            </a:r>
            <a:r>
              <a:rPr lang="es-ES_tradnl" sz="3600" dirty="0" smtClean="0">
                <a:latin typeface="+mj-lt"/>
                <a:cs typeface="+mn-cs"/>
              </a:rPr>
              <a:t> </a:t>
            </a:r>
            <a:endParaRPr lang="es-ES_tradnl" sz="3600" dirty="0">
              <a:solidFill>
                <a:schemeClr val="bg2">
                  <a:lumMod val="50000"/>
                </a:schemeClr>
              </a:solidFill>
              <a:latin typeface="Century Gothic"/>
              <a:cs typeface="+mn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09600" y="1600200"/>
            <a:ext cx="8001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/>
              <a:t>Centro de Atención de Llamadas</a:t>
            </a:r>
          </a:p>
        </p:txBody>
      </p:sp>
      <p:sp>
        <p:nvSpPr>
          <p:cNvPr id="19" name="CuadroTexto 17"/>
          <p:cNvSpPr txBox="1"/>
          <p:nvPr/>
        </p:nvSpPr>
        <p:spPr>
          <a:xfrm>
            <a:off x="898451" y="2492896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000" dirty="0"/>
              <a:t>L</a:t>
            </a:r>
            <a:r>
              <a:rPr lang="es-CR" sz="2000" dirty="0" smtClean="0"/>
              <a:t>a </a:t>
            </a:r>
            <a:r>
              <a:rPr lang="es-CR" sz="2000" dirty="0"/>
              <a:t>Dirección General de Tributación </a:t>
            </a:r>
            <a:r>
              <a:rPr lang="es-CR" sz="2000" dirty="0" smtClean="0"/>
              <a:t>se ha propuesto establecer </a:t>
            </a:r>
            <a:r>
              <a:rPr lang="es-CR" sz="2000" dirty="0"/>
              <a:t>un Centro de atención de llamadas que le permita a los usuarios realizar sus consultas ingresando desde un número telefónico </a:t>
            </a:r>
            <a:r>
              <a:rPr lang="es-CR" sz="2000" dirty="0" smtClean="0"/>
              <a:t>único, </a:t>
            </a:r>
            <a:r>
              <a:rPr lang="es-CR" sz="2000" dirty="0"/>
              <a:t>que sea atendido por funcionarios especializados en materia tributaria y que estén destacados exclusivamente en dicha labor, además que con el apoyo de una base de conocimiento estandarizada puedan brindar respuestas uniformes a los </a:t>
            </a:r>
            <a:r>
              <a:rPr lang="es-CR" sz="2000" dirty="0" smtClean="0"/>
              <a:t>solicitantes.</a:t>
            </a:r>
            <a:endParaRPr lang="es-ES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812777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fondo para tutoriale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7 Imagen" descr="Logo-MH-nuevo (3)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0"/>
            <a:ext cx="15478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0" y="981075"/>
            <a:ext cx="942975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30000"/>
              </a:lnSpc>
              <a:defRPr/>
            </a:pPr>
            <a:r>
              <a:rPr lang="es-ES_tradnl" sz="3600" dirty="0">
                <a:latin typeface="+mj-lt"/>
                <a:cs typeface="+mn-cs"/>
              </a:rPr>
              <a:t> </a:t>
            </a:r>
            <a:r>
              <a:rPr lang="es-ES_tradnl" sz="3600" dirty="0" smtClean="0">
                <a:latin typeface="+mj-lt"/>
                <a:cs typeface="+mn-cs"/>
              </a:rPr>
              <a:t> </a:t>
            </a:r>
            <a:endParaRPr lang="es-ES_tradnl" sz="3600" dirty="0">
              <a:solidFill>
                <a:schemeClr val="bg2">
                  <a:lumMod val="50000"/>
                </a:schemeClr>
              </a:solidFill>
              <a:latin typeface="Century Gothic"/>
              <a:cs typeface="+mn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09600" y="1600200"/>
            <a:ext cx="8001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3200" b="1" dirty="0" smtClean="0"/>
              <a:t>Fase </a:t>
            </a:r>
            <a:r>
              <a:rPr lang="es-ES" sz="3200" b="1" dirty="0" smtClean="0"/>
              <a:t>a ejecutar</a:t>
            </a:r>
            <a:endParaRPr lang="es-ES" sz="3200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468073124"/>
              </p:ext>
            </p:extLst>
          </p:nvPr>
        </p:nvGraphicFramePr>
        <p:xfrm>
          <a:off x="971600" y="2184975"/>
          <a:ext cx="7416824" cy="3764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12 Llamada de nube"/>
          <p:cNvSpPr/>
          <p:nvPr/>
        </p:nvSpPr>
        <p:spPr>
          <a:xfrm>
            <a:off x="3584781" y="2636912"/>
            <a:ext cx="1728192" cy="7920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400" dirty="0" smtClean="0"/>
              <a:t>En </a:t>
            </a:r>
            <a:r>
              <a:rPr lang="es-CR" sz="1400" dirty="0" smtClean="0"/>
              <a:t>desarrollo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657470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10214</TotalTime>
  <Words>463</Words>
  <Application>Microsoft Office PowerPoint</Application>
  <PresentationFormat>Presentación en pantalla (4:3)</PresentationFormat>
  <Paragraphs>102</Paragraphs>
  <Slides>15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Origen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TRIBUTACION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LEY DE CONTINGENCIA FISCAL</dc:title>
  <dc:creator>Mora</dc:creator>
  <cp:lastModifiedBy>rodriguezgf</cp:lastModifiedBy>
  <cp:revision>553</cp:revision>
  <dcterms:created xsi:type="dcterms:W3CDTF">2013-06-18T20:55:51Z</dcterms:created>
  <dcterms:modified xsi:type="dcterms:W3CDTF">2013-08-30T23:22:24Z</dcterms:modified>
</cp:coreProperties>
</file>